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49" r:id="rId1"/>
  </p:sldMasterIdLst>
  <p:notesMasterIdLst>
    <p:notesMasterId r:id="rId11"/>
  </p:notesMasterIdLst>
  <p:sldIdLst>
    <p:sldId id="256" r:id="rId2"/>
    <p:sldId id="258" r:id="rId3"/>
    <p:sldId id="271" r:id="rId4"/>
    <p:sldId id="272" r:id="rId5"/>
    <p:sldId id="278" r:id="rId6"/>
    <p:sldId id="275" r:id="rId7"/>
    <p:sldId id="276" r:id="rId8"/>
    <p:sldId id="279" r:id="rId9"/>
    <p:sldId id="273" r:id="rId10"/>
  </p:sldIdLst>
  <p:sldSz cx="9144000" cy="5143500" type="screen16x9"/>
  <p:notesSz cx="6858000" cy="9144000"/>
  <p:embeddedFontLst>
    <p:embeddedFont>
      <p:font typeface="Proxima Nova Semibold" panose="02000506030000020004" pitchFamily="2" charset="0"/>
      <p:regular r:id="rId12"/>
      <p:bold r:id="rId13"/>
      <p:italic r:id="rId14"/>
      <p:boldItalic r:id="rId15"/>
    </p:embeddedFont>
    <p:embeddedFont>
      <p:font typeface="Roboto Black" panose="02000000000000000000" pitchFamily="2" charset="0"/>
      <p:bold r:id="rId16"/>
      <p:italic r:id="rId17"/>
      <p:boldItalic r:id="rId18"/>
    </p:embeddedFont>
    <p:embeddedFont>
      <p:font typeface="Roboto Mono Thin" pitchFamily="2" charset="0"/>
      <p:regular r:id="rId19"/>
      <p:bold r:id="rId20"/>
      <p:italic r:id="rId21"/>
      <p:boldItalic r:id="rId22"/>
    </p:embeddedFont>
    <p:embeddedFont>
      <p:font typeface="Trebuchet MS" panose="020B0703020202090204" pitchFamily="34" charset="0"/>
      <p:regular r:id="rId23"/>
      <p:bold r:id="rId24"/>
      <p:italic r:id="rId25"/>
    </p:embeddedFont>
    <p:embeddedFont>
      <p:font typeface="Wingdings 3" pitchFamily="2" charset="2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Berger" initials="OB" lastIdx="1" clrIdx="0">
    <p:extLst>
      <p:ext uri="{19B8F6BF-5375-455C-9EA6-DF929625EA0E}">
        <p15:presenceInfo xmlns:p15="http://schemas.microsoft.com/office/powerpoint/2012/main" userId="Omer Ber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7D95"/>
    <a:srgbClr val="051E34"/>
    <a:srgbClr val="48FFD5"/>
    <a:srgbClr val="00B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46"/>
  </p:normalViewPr>
  <p:slideViewPr>
    <p:cSldViewPr snapToGrid="0">
      <p:cViewPr varScale="1">
        <p:scale>
          <a:sx n="119" d="100"/>
          <a:sy n="119" d="100"/>
        </p:scale>
        <p:origin x="904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15:07:13.999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845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82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6068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510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2408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617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3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83300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0054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7578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60568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6233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179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02858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744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847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808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726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23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3815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892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5850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6/27/20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337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5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  <p:sldLayoutId id="2147483963" r:id="rId14"/>
    <p:sldLayoutId id="2147483964" r:id="rId15"/>
    <p:sldLayoutId id="2147483965" r:id="rId16"/>
    <p:sldLayoutId id="2147483966" r:id="rId17"/>
    <p:sldLayoutId id="214748396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hyperlink" Target="https://www.linkedin.com/in/jacobsongal/" TargetMode="External"/><Relationship Id="rId7" Type="http://schemas.openxmlformats.org/officeDocument/2006/relationships/hyperlink" Target="https://www.linkedin.com/in/roey-miller-046b68199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github.com/roeymiller" TargetMode="External"/><Relationship Id="rId5" Type="http://schemas.openxmlformats.org/officeDocument/2006/relationships/hyperlink" Target="https://github.com/JacobsonGal" TargetMode="External"/><Relationship Id="rId4" Type="http://schemas.openxmlformats.org/officeDocument/2006/relationships/image" Target="../media/image7.png"/><Relationship Id="rId9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80F9105-9D5F-455F-9DF2-C5F71604C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214" y="1492980"/>
            <a:ext cx="2395419" cy="2312034"/>
          </a:xfrm>
          <a:prstGeom prst="rect">
            <a:avLst/>
          </a:prstGeom>
        </p:spPr>
      </p:pic>
      <p:sp>
        <p:nvSpPr>
          <p:cNvPr id="210" name="Google Shape;105;p20">
            <a:extLst>
              <a:ext uri="{FF2B5EF4-FFF2-40B4-BE49-F238E27FC236}">
                <a16:creationId xmlns:a16="http://schemas.microsoft.com/office/drawing/2014/main" id="{4292CF7D-CCEC-4B45-9FD7-8D6D47580D12}"/>
              </a:ext>
            </a:extLst>
          </p:cNvPr>
          <p:cNvSpPr txBox="1">
            <a:spLocks/>
          </p:cNvSpPr>
          <p:nvPr/>
        </p:nvSpPr>
        <p:spPr>
          <a:xfrm>
            <a:off x="2462841" y="1067076"/>
            <a:ext cx="3794975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1" name="Google Shape;105;p20">
            <a:extLst>
              <a:ext uri="{FF2B5EF4-FFF2-40B4-BE49-F238E27FC236}">
                <a16:creationId xmlns:a16="http://schemas.microsoft.com/office/drawing/2014/main" id="{16E9C4EE-057C-41F5-A905-2058F641E003}"/>
              </a:ext>
            </a:extLst>
          </p:cNvPr>
          <p:cNvSpPr txBox="1">
            <a:spLocks/>
          </p:cNvSpPr>
          <p:nvPr/>
        </p:nvSpPr>
        <p:spPr>
          <a:xfrm>
            <a:off x="2372804" y="4191635"/>
            <a:ext cx="3996565" cy="78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09141-F34C-AC4C-9B5B-50417559B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037" y="1915351"/>
            <a:ext cx="1489100" cy="148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5036BC-14E8-B642-8A77-BA9B6CDB7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9283" y="1891893"/>
            <a:ext cx="1436012" cy="14386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B74795-A7CE-2949-9E05-B589F05B5469}"/>
              </a:ext>
            </a:extLst>
          </p:cNvPr>
          <p:cNvSpPr/>
          <p:nvPr/>
        </p:nvSpPr>
        <p:spPr>
          <a:xfrm>
            <a:off x="1055276" y="155515"/>
            <a:ext cx="6631619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Advanced Software Development   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Flight-Gear Simulator Controller</a:t>
            </a:r>
          </a:p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Final Project</a:t>
            </a:r>
            <a:endParaRPr lang="en-IL" sz="2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564FB4-508E-9E4A-A476-5836FC5C678D}"/>
              </a:ext>
            </a:extLst>
          </p:cNvPr>
          <p:cNvSpPr/>
          <p:nvPr/>
        </p:nvSpPr>
        <p:spPr>
          <a:xfrm>
            <a:off x="2489538" y="4113732"/>
            <a:ext cx="416492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Course number: #600098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Lecturer: Dr. Eliahu Khalastchi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Developers: Gal Jacobson &amp; Roey Miller</a:t>
            </a:r>
            <a:endParaRPr lang="en-IL" sz="1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E6697F8F-06B7-4BDA-9BE6-2BB135AEE4D0}"/>
              </a:ext>
            </a:extLst>
          </p:cNvPr>
          <p:cNvSpPr txBox="1">
            <a:spLocks/>
          </p:cNvSpPr>
          <p:nvPr/>
        </p:nvSpPr>
        <p:spPr>
          <a:xfrm>
            <a:off x="1073902" y="624486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0" name="Google Shape;454;p27">
            <a:extLst>
              <a:ext uri="{FF2B5EF4-FFF2-40B4-BE49-F238E27FC236}">
                <a16:creationId xmlns:a16="http://schemas.microsoft.com/office/drawing/2014/main" id="{06044ECB-AF49-4177-A759-4AD5685980E2}"/>
              </a:ext>
            </a:extLst>
          </p:cNvPr>
          <p:cNvCxnSpPr>
            <a:cxnSpLocks/>
          </p:cNvCxnSpPr>
          <p:nvPr/>
        </p:nvCxnSpPr>
        <p:spPr>
          <a:xfrm flipV="1">
            <a:off x="4990852" y="1166054"/>
            <a:ext cx="4117446" cy="24072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455;p27">
            <a:extLst>
              <a:ext uri="{FF2B5EF4-FFF2-40B4-BE49-F238E27FC236}">
                <a16:creationId xmlns:a16="http://schemas.microsoft.com/office/drawing/2014/main" id="{9A04B5A6-CED6-4110-AFDB-CC6D4C6FA442}"/>
              </a:ext>
            </a:extLst>
          </p:cNvPr>
          <p:cNvSpPr/>
          <p:nvPr/>
        </p:nvSpPr>
        <p:spPr>
          <a:xfrm>
            <a:off x="2150562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56;p27">
            <a:extLst>
              <a:ext uri="{FF2B5EF4-FFF2-40B4-BE49-F238E27FC236}">
                <a16:creationId xmlns:a16="http://schemas.microsoft.com/office/drawing/2014/main" id="{7592B017-F34A-4175-BBDA-4C4F8BC84B69}"/>
              </a:ext>
            </a:extLst>
          </p:cNvPr>
          <p:cNvSpPr/>
          <p:nvPr/>
        </p:nvSpPr>
        <p:spPr>
          <a:xfrm>
            <a:off x="2007979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457;p27">
            <a:extLst>
              <a:ext uri="{FF2B5EF4-FFF2-40B4-BE49-F238E27FC236}">
                <a16:creationId xmlns:a16="http://schemas.microsoft.com/office/drawing/2014/main" id="{EB5973C5-3BCE-4A0D-9333-4A5B63055DE7}"/>
              </a:ext>
            </a:extLst>
          </p:cNvPr>
          <p:cNvSpPr/>
          <p:nvPr/>
        </p:nvSpPr>
        <p:spPr>
          <a:xfrm>
            <a:off x="918016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58;p27">
            <a:extLst>
              <a:ext uri="{FF2B5EF4-FFF2-40B4-BE49-F238E27FC236}">
                <a16:creationId xmlns:a16="http://schemas.microsoft.com/office/drawing/2014/main" id="{BE960875-13B8-420D-966D-EEF187741FBF}"/>
              </a:ext>
            </a:extLst>
          </p:cNvPr>
          <p:cNvSpPr/>
          <p:nvPr/>
        </p:nvSpPr>
        <p:spPr>
          <a:xfrm>
            <a:off x="998909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59;p27">
            <a:extLst>
              <a:ext uri="{FF2B5EF4-FFF2-40B4-BE49-F238E27FC236}">
                <a16:creationId xmlns:a16="http://schemas.microsoft.com/office/drawing/2014/main" id="{6B446171-EF0E-4A0C-8145-30BEC514F4E3}"/>
              </a:ext>
            </a:extLst>
          </p:cNvPr>
          <p:cNvSpPr/>
          <p:nvPr/>
        </p:nvSpPr>
        <p:spPr>
          <a:xfrm>
            <a:off x="918016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460;p27">
            <a:extLst>
              <a:ext uri="{FF2B5EF4-FFF2-40B4-BE49-F238E27FC236}">
                <a16:creationId xmlns:a16="http://schemas.microsoft.com/office/drawing/2014/main" id="{0100A105-700D-4B76-A7E3-519EE6FFEE71}"/>
              </a:ext>
            </a:extLst>
          </p:cNvPr>
          <p:cNvSpPr/>
          <p:nvPr/>
        </p:nvSpPr>
        <p:spPr>
          <a:xfrm>
            <a:off x="998909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461;p27">
            <a:extLst>
              <a:ext uri="{FF2B5EF4-FFF2-40B4-BE49-F238E27FC236}">
                <a16:creationId xmlns:a16="http://schemas.microsoft.com/office/drawing/2014/main" id="{30BABB44-5509-428C-A740-C5E7BF0B7AF3}"/>
              </a:ext>
            </a:extLst>
          </p:cNvPr>
          <p:cNvSpPr/>
          <p:nvPr/>
        </p:nvSpPr>
        <p:spPr>
          <a:xfrm>
            <a:off x="998909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462;p27">
            <a:extLst>
              <a:ext uri="{FF2B5EF4-FFF2-40B4-BE49-F238E27FC236}">
                <a16:creationId xmlns:a16="http://schemas.microsoft.com/office/drawing/2014/main" id="{A5960B25-0A4C-484B-BB19-ADB582B1A0E0}"/>
              </a:ext>
            </a:extLst>
          </p:cNvPr>
          <p:cNvSpPr/>
          <p:nvPr/>
        </p:nvSpPr>
        <p:spPr>
          <a:xfrm>
            <a:off x="3374867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63;p27">
            <a:extLst>
              <a:ext uri="{FF2B5EF4-FFF2-40B4-BE49-F238E27FC236}">
                <a16:creationId xmlns:a16="http://schemas.microsoft.com/office/drawing/2014/main" id="{00CEA8EC-E0E4-40FF-875E-EC75A78A3B16}"/>
              </a:ext>
            </a:extLst>
          </p:cNvPr>
          <p:cNvSpPr/>
          <p:nvPr/>
        </p:nvSpPr>
        <p:spPr>
          <a:xfrm>
            <a:off x="2969043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64;p27">
            <a:extLst>
              <a:ext uri="{FF2B5EF4-FFF2-40B4-BE49-F238E27FC236}">
                <a16:creationId xmlns:a16="http://schemas.microsoft.com/office/drawing/2014/main" id="{9810C7C6-E647-445A-B5CD-A61A3BB6BA86}"/>
              </a:ext>
            </a:extLst>
          </p:cNvPr>
          <p:cNvSpPr/>
          <p:nvPr/>
        </p:nvSpPr>
        <p:spPr>
          <a:xfrm>
            <a:off x="2572821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65;p27">
            <a:extLst>
              <a:ext uri="{FF2B5EF4-FFF2-40B4-BE49-F238E27FC236}">
                <a16:creationId xmlns:a16="http://schemas.microsoft.com/office/drawing/2014/main" id="{82454505-A258-4447-8724-4C96A1BF89F8}"/>
              </a:ext>
            </a:extLst>
          </p:cNvPr>
          <p:cNvSpPr/>
          <p:nvPr/>
        </p:nvSpPr>
        <p:spPr>
          <a:xfrm>
            <a:off x="2572821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66;p27">
            <a:extLst>
              <a:ext uri="{FF2B5EF4-FFF2-40B4-BE49-F238E27FC236}">
                <a16:creationId xmlns:a16="http://schemas.microsoft.com/office/drawing/2014/main" id="{37ACF122-7CED-4D3A-AB5A-1EEF468F4C23}"/>
              </a:ext>
            </a:extLst>
          </p:cNvPr>
          <p:cNvSpPr/>
          <p:nvPr/>
        </p:nvSpPr>
        <p:spPr>
          <a:xfrm>
            <a:off x="2572821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67;p27">
            <a:extLst>
              <a:ext uri="{FF2B5EF4-FFF2-40B4-BE49-F238E27FC236}">
                <a16:creationId xmlns:a16="http://schemas.microsoft.com/office/drawing/2014/main" id="{6B070A72-5C09-450E-AC9D-DB9DB0D171EF}"/>
              </a:ext>
            </a:extLst>
          </p:cNvPr>
          <p:cNvSpPr/>
          <p:nvPr/>
        </p:nvSpPr>
        <p:spPr>
          <a:xfrm>
            <a:off x="2572821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68;p27">
            <a:extLst>
              <a:ext uri="{FF2B5EF4-FFF2-40B4-BE49-F238E27FC236}">
                <a16:creationId xmlns:a16="http://schemas.microsoft.com/office/drawing/2014/main" id="{DE0D13E2-8409-428C-8BD9-6334438EFE2D}"/>
              </a:ext>
            </a:extLst>
          </p:cNvPr>
          <p:cNvSpPr/>
          <p:nvPr/>
        </p:nvSpPr>
        <p:spPr>
          <a:xfrm>
            <a:off x="2572821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69;p27">
            <a:extLst>
              <a:ext uri="{FF2B5EF4-FFF2-40B4-BE49-F238E27FC236}">
                <a16:creationId xmlns:a16="http://schemas.microsoft.com/office/drawing/2014/main" id="{4BE75B60-3753-4409-BD2E-6EA7D034BB99}"/>
              </a:ext>
            </a:extLst>
          </p:cNvPr>
          <p:cNvSpPr/>
          <p:nvPr/>
        </p:nvSpPr>
        <p:spPr>
          <a:xfrm>
            <a:off x="2572821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70;p27">
            <a:extLst>
              <a:ext uri="{FF2B5EF4-FFF2-40B4-BE49-F238E27FC236}">
                <a16:creationId xmlns:a16="http://schemas.microsoft.com/office/drawing/2014/main" id="{FF0476DF-7BBB-4243-9ADE-C3346C502414}"/>
              </a:ext>
            </a:extLst>
          </p:cNvPr>
          <p:cNvSpPr/>
          <p:nvPr/>
        </p:nvSpPr>
        <p:spPr>
          <a:xfrm>
            <a:off x="3355679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1;p27">
            <a:extLst>
              <a:ext uri="{FF2B5EF4-FFF2-40B4-BE49-F238E27FC236}">
                <a16:creationId xmlns:a16="http://schemas.microsoft.com/office/drawing/2014/main" id="{BCE3BBDA-84D1-4B81-BC79-985A3EEA5FF2}"/>
              </a:ext>
            </a:extLst>
          </p:cNvPr>
          <p:cNvSpPr/>
          <p:nvPr/>
        </p:nvSpPr>
        <p:spPr>
          <a:xfrm>
            <a:off x="3518825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72;p27">
            <a:extLst>
              <a:ext uri="{FF2B5EF4-FFF2-40B4-BE49-F238E27FC236}">
                <a16:creationId xmlns:a16="http://schemas.microsoft.com/office/drawing/2014/main" id="{FAB410D5-6F36-4AC6-8DF4-4B1B4A42FC3D}"/>
              </a:ext>
            </a:extLst>
          </p:cNvPr>
          <p:cNvSpPr/>
          <p:nvPr/>
        </p:nvSpPr>
        <p:spPr>
          <a:xfrm>
            <a:off x="3681971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73;p27">
            <a:extLst>
              <a:ext uri="{FF2B5EF4-FFF2-40B4-BE49-F238E27FC236}">
                <a16:creationId xmlns:a16="http://schemas.microsoft.com/office/drawing/2014/main" id="{ED5A3A7D-275E-48C8-BBF8-86305A720654}"/>
              </a:ext>
            </a:extLst>
          </p:cNvPr>
          <p:cNvSpPr/>
          <p:nvPr/>
        </p:nvSpPr>
        <p:spPr>
          <a:xfrm>
            <a:off x="3476323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C391FBED-EEFD-4704-9FFA-5A334F65EE3B}"/>
              </a:ext>
            </a:extLst>
          </p:cNvPr>
          <p:cNvSpPr/>
          <p:nvPr/>
        </p:nvSpPr>
        <p:spPr>
          <a:xfrm>
            <a:off x="3598342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475;p27">
            <a:extLst>
              <a:ext uri="{FF2B5EF4-FFF2-40B4-BE49-F238E27FC236}">
                <a16:creationId xmlns:a16="http://schemas.microsoft.com/office/drawing/2014/main" id="{371416A2-1338-4887-92A8-D43D7C469269}"/>
              </a:ext>
            </a:extLst>
          </p:cNvPr>
          <p:cNvSpPr/>
          <p:nvPr/>
        </p:nvSpPr>
        <p:spPr>
          <a:xfrm>
            <a:off x="3720361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476;p27">
            <a:extLst>
              <a:ext uri="{FF2B5EF4-FFF2-40B4-BE49-F238E27FC236}">
                <a16:creationId xmlns:a16="http://schemas.microsoft.com/office/drawing/2014/main" id="{6EE5BE8B-501F-4C97-AE07-A15FF6A5AFCC}"/>
              </a:ext>
            </a:extLst>
          </p:cNvPr>
          <p:cNvSpPr/>
          <p:nvPr/>
        </p:nvSpPr>
        <p:spPr>
          <a:xfrm>
            <a:off x="1094876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477;p27">
            <a:extLst>
              <a:ext uri="{FF2B5EF4-FFF2-40B4-BE49-F238E27FC236}">
                <a16:creationId xmlns:a16="http://schemas.microsoft.com/office/drawing/2014/main" id="{25611E31-6607-4553-8E19-EA2A06FC96F2}"/>
              </a:ext>
            </a:extLst>
          </p:cNvPr>
          <p:cNvSpPr/>
          <p:nvPr/>
        </p:nvSpPr>
        <p:spPr>
          <a:xfrm>
            <a:off x="1094876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478;p27">
            <a:extLst>
              <a:ext uri="{FF2B5EF4-FFF2-40B4-BE49-F238E27FC236}">
                <a16:creationId xmlns:a16="http://schemas.microsoft.com/office/drawing/2014/main" id="{FB86F45B-0906-48E8-A2D1-16F8731BCC5C}"/>
              </a:ext>
            </a:extLst>
          </p:cNvPr>
          <p:cNvSpPr/>
          <p:nvPr/>
        </p:nvSpPr>
        <p:spPr>
          <a:xfrm>
            <a:off x="1094876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479;p27">
            <a:extLst>
              <a:ext uri="{FF2B5EF4-FFF2-40B4-BE49-F238E27FC236}">
                <a16:creationId xmlns:a16="http://schemas.microsoft.com/office/drawing/2014/main" id="{F8E5D420-91AD-4760-A831-64F6D0042DBF}"/>
              </a:ext>
            </a:extLst>
          </p:cNvPr>
          <p:cNvSpPr/>
          <p:nvPr/>
        </p:nvSpPr>
        <p:spPr>
          <a:xfrm>
            <a:off x="1094876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480;p27">
            <a:extLst>
              <a:ext uri="{FF2B5EF4-FFF2-40B4-BE49-F238E27FC236}">
                <a16:creationId xmlns:a16="http://schemas.microsoft.com/office/drawing/2014/main" id="{4A31D7D2-CC55-4084-BCC2-C2E72DC74C4C}"/>
              </a:ext>
            </a:extLst>
          </p:cNvPr>
          <p:cNvSpPr/>
          <p:nvPr/>
        </p:nvSpPr>
        <p:spPr>
          <a:xfrm>
            <a:off x="1094876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481;p27">
            <a:extLst>
              <a:ext uri="{FF2B5EF4-FFF2-40B4-BE49-F238E27FC236}">
                <a16:creationId xmlns:a16="http://schemas.microsoft.com/office/drawing/2014/main" id="{A0772A6A-F815-4648-B8F9-6BD3B8B15950}"/>
              </a:ext>
            </a:extLst>
          </p:cNvPr>
          <p:cNvSpPr/>
          <p:nvPr/>
        </p:nvSpPr>
        <p:spPr>
          <a:xfrm>
            <a:off x="109487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482;p27">
            <a:extLst>
              <a:ext uri="{FF2B5EF4-FFF2-40B4-BE49-F238E27FC236}">
                <a16:creationId xmlns:a16="http://schemas.microsoft.com/office/drawing/2014/main" id="{B5925275-4895-4F8A-8664-048B525D800B}"/>
              </a:ext>
            </a:extLst>
          </p:cNvPr>
          <p:cNvSpPr/>
          <p:nvPr/>
        </p:nvSpPr>
        <p:spPr>
          <a:xfrm>
            <a:off x="1695386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483;p27">
            <a:extLst>
              <a:ext uri="{FF2B5EF4-FFF2-40B4-BE49-F238E27FC236}">
                <a16:creationId xmlns:a16="http://schemas.microsoft.com/office/drawing/2014/main" id="{7536F34F-D29B-4BAE-A019-340B1243003B}"/>
              </a:ext>
            </a:extLst>
          </p:cNvPr>
          <p:cNvSpPr/>
          <p:nvPr/>
        </p:nvSpPr>
        <p:spPr>
          <a:xfrm>
            <a:off x="1695386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484;p27">
            <a:extLst>
              <a:ext uri="{FF2B5EF4-FFF2-40B4-BE49-F238E27FC236}">
                <a16:creationId xmlns:a16="http://schemas.microsoft.com/office/drawing/2014/main" id="{157B7CCE-7A80-4B02-831F-E9818024B830}"/>
              </a:ext>
            </a:extLst>
          </p:cNvPr>
          <p:cNvSpPr/>
          <p:nvPr/>
        </p:nvSpPr>
        <p:spPr>
          <a:xfrm>
            <a:off x="1695386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485;p27">
            <a:extLst>
              <a:ext uri="{FF2B5EF4-FFF2-40B4-BE49-F238E27FC236}">
                <a16:creationId xmlns:a16="http://schemas.microsoft.com/office/drawing/2014/main" id="{E2DDDABD-FEFD-4B1E-BEB7-D0E5C02F99E9}"/>
              </a:ext>
            </a:extLst>
          </p:cNvPr>
          <p:cNvSpPr/>
          <p:nvPr/>
        </p:nvSpPr>
        <p:spPr>
          <a:xfrm>
            <a:off x="1695386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486;p27">
            <a:extLst>
              <a:ext uri="{FF2B5EF4-FFF2-40B4-BE49-F238E27FC236}">
                <a16:creationId xmlns:a16="http://schemas.microsoft.com/office/drawing/2014/main" id="{03A3135E-2B21-4100-B962-7D8DB062547E}"/>
              </a:ext>
            </a:extLst>
          </p:cNvPr>
          <p:cNvSpPr/>
          <p:nvPr/>
        </p:nvSpPr>
        <p:spPr>
          <a:xfrm>
            <a:off x="1695386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487;p27">
            <a:extLst>
              <a:ext uri="{FF2B5EF4-FFF2-40B4-BE49-F238E27FC236}">
                <a16:creationId xmlns:a16="http://schemas.microsoft.com/office/drawing/2014/main" id="{A44DDEC7-29A4-4CE7-B965-4640CC145E63}"/>
              </a:ext>
            </a:extLst>
          </p:cNvPr>
          <p:cNvSpPr/>
          <p:nvPr/>
        </p:nvSpPr>
        <p:spPr>
          <a:xfrm>
            <a:off x="1695386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488;p27">
            <a:extLst>
              <a:ext uri="{FF2B5EF4-FFF2-40B4-BE49-F238E27FC236}">
                <a16:creationId xmlns:a16="http://schemas.microsoft.com/office/drawing/2014/main" id="{57ED27B4-5457-4155-BE5C-03421B6AC8CD}"/>
              </a:ext>
            </a:extLst>
          </p:cNvPr>
          <p:cNvSpPr/>
          <p:nvPr/>
        </p:nvSpPr>
        <p:spPr>
          <a:xfrm>
            <a:off x="491629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489;p27">
            <a:extLst>
              <a:ext uri="{FF2B5EF4-FFF2-40B4-BE49-F238E27FC236}">
                <a16:creationId xmlns:a16="http://schemas.microsoft.com/office/drawing/2014/main" id="{C0D6712D-0E88-41F0-ADBC-73636730E227}"/>
              </a:ext>
            </a:extLst>
          </p:cNvPr>
          <p:cNvSpPr/>
          <p:nvPr/>
        </p:nvSpPr>
        <p:spPr>
          <a:xfrm>
            <a:off x="546470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490;p27">
            <a:extLst>
              <a:ext uri="{FF2B5EF4-FFF2-40B4-BE49-F238E27FC236}">
                <a16:creationId xmlns:a16="http://schemas.microsoft.com/office/drawing/2014/main" id="{E69FA5B4-6683-4AD2-8CB5-7CFBB429D4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491;p27">
            <a:extLst>
              <a:ext uri="{FF2B5EF4-FFF2-40B4-BE49-F238E27FC236}">
                <a16:creationId xmlns:a16="http://schemas.microsoft.com/office/drawing/2014/main" id="{60000FB9-3F3D-4FFF-878D-1432B41B4516}"/>
              </a:ext>
            </a:extLst>
          </p:cNvPr>
          <p:cNvSpPr/>
          <p:nvPr/>
        </p:nvSpPr>
        <p:spPr>
          <a:xfrm>
            <a:off x="1301908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492;p27">
            <a:extLst>
              <a:ext uri="{FF2B5EF4-FFF2-40B4-BE49-F238E27FC236}">
                <a16:creationId xmlns:a16="http://schemas.microsoft.com/office/drawing/2014/main" id="{2C56C336-480A-418E-8DB7-5474F92D7B12}"/>
              </a:ext>
            </a:extLst>
          </p:cNvPr>
          <p:cNvSpPr/>
          <p:nvPr/>
        </p:nvSpPr>
        <p:spPr>
          <a:xfrm>
            <a:off x="296958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493;p27">
            <a:extLst>
              <a:ext uri="{FF2B5EF4-FFF2-40B4-BE49-F238E27FC236}">
                <a16:creationId xmlns:a16="http://schemas.microsoft.com/office/drawing/2014/main" id="{8C6EFA91-DF3A-47D6-8CB4-6D4DAA07F5D5}"/>
              </a:ext>
            </a:extLst>
          </p:cNvPr>
          <p:cNvSpPr/>
          <p:nvPr/>
        </p:nvSpPr>
        <p:spPr>
          <a:xfrm>
            <a:off x="546470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494;p27">
            <a:extLst>
              <a:ext uri="{FF2B5EF4-FFF2-40B4-BE49-F238E27FC236}">
                <a16:creationId xmlns:a16="http://schemas.microsoft.com/office/drawing/2014/main" id="{C13C8C9D-DCB3-451C-8AD6-6B7F344B86F6}"/>
              </a:ext>
            </a:extLst>
          </p:cNvPr>
          <p:cNvSpPr/>
          <p:nvPr/>
        </p:nvSpPr>
        <p:spPr>
          <a:xfrm>
            <a:off x="546470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495;p27">
            <a:extLst>
              <a:ext uri="{FF2B5EF4-FFF2-40B4-BE49-F238E27FC236}">
                <a16:creationId xmlns:a16="http://schemas.microsoft.com/office/drawing/2014/main" id="{7A50A3FE-995C-4C50-AA29-BF42A0E966B3}"/>
              </a:ext>
            </a:extLst>
          </p:cNvPr>
          <p:cNvSpPr/>
          <p:nvPr/>
        </p:nvSpPr>
        <p:spPr>
          <a:xfrm>
            <a:off x="2151923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496;p27">
            <a:extLst>
              <a:ext uri="{FF2B5EF4-FFF2-40B4-BE49-F238E27FC236}">
                <a16:creationId xmlns:a16="http://schemas.microsoft.com/office/drawing/2014/main" id="{C47BC70E-3007-4748-B199-590756C8453F}"/>
              </a:ext>
            </a:extLst>
          </p:cNvPr>
          <p:cNvSpPr/>
          <p:nvPr/>
        </p:nvSpPr>
        <p:spPr>
          <a:xfrm>
            <a:off x="1876359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497;p27">
            <a:extLst>
              <a:ext uri="{FF2B5EF4-FFF2-40B4-BE49-F238E27FC236}">
                <a16:creationId xmlns:a16="http://schemas.microsoft.com/office/drawing/2014/main" id="{292C59C1-7682-41F1-9BBC-B202210804CA}"/>
              </a:ext>
            </a:extLst>
          </p:cNvPr>
          <p:cNvSpPr/>
          <p:nvPr/>
        </p:nvSpPr>
        <p:spPr>
          <a:xfrm>
            <a:off x="1609005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498;p27">
            <a:extLst>
              <a:ext uri="{FF2B5EF4-FFF2-40B4-BE49-F238E27FC236}">
                <a16:creationId xmlns:a16="http://schemas.microsoft.com/office/drawing/2014/main" id="{9AFD2FC3-4B4F-4331-82A6-837296767762}"/>
              </a:ext>
            </a:extLst>
          </p:cNvPr>
          <p:cNvSpPr/>
          <p:nvPr/>
        </p:nvSpPr>
        <p:spPr>
          <a:xfrm>
            <a:off x="1609005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499;p27">
            <a:extLst>
              <a:ext uri="{FF2B5EF4-FFF2-40B4-BE49-F238E27FC236}">
                <a16:creationId xmlns:a16="http://schemas.microsoft.com/office/drawing/2014/main" id="{63C574DB-D038-4832-8619-7707D33260BC}"/>
              </a:ext>
            </a:extLst>
          </p:cNvPr>
          <p:cNvSpPr/>
          <p:nvPr/>
        </p:nvSpPr>
        <p:spPr>
          <a:xfrm>
            <a:off x="1609005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500;p27">
            <a:extLst>
              <a:ext uri="{FF2B5EF4-FFF2-40B4-BE49-F238E27FC236}">
                <a16:creationId xmlns:a16="http://schemas.microsoft.com/office/drawing/2014/main" id="{1C918923-F45E-4017-9B79-FCF53D5095CE}"/>
              </a:ext>
            </a:extLst>
          </p:cNvPr>
          <p:cNvSpPr/>
          <p:nvPr/>
        </p:nvSpPr>
        <p:spPr>
          <a:xfrm>
            <a:off x="1609005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501;p27">
            <a:extLst>
              <a:ext uri="{FF2B5EF4-FFF2-40B4-BE49-F238E27FC236}">
                <a16:creationId xmlns:a16="http://schemas.microsoft.com/office/drawing/2014/main" id="{A03CF22B-EB65-4623-B9E6-C69368E6EB88}"/>
              </a:ext>
            </a:extLst>
          </p:cNvPr>
          <p:cNvSpPr/>
          <p:nvPr/>
        </p:nvSpPr>
        <p:spPr>
          <a:xfrm>
            <a:off x="1609005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502;p27">
            <a:extLst>
              <a:ext uri="{FF2B5EF4-FFF2-40B4-BE49-F238E27FC236}">
                <a16:creationId xmlns:a16="http://schemas.microsoft.com/office/drawing/2014/main" id="{95D0C990-9FE3-4F2B-BA23-DBA215494E7E}"/>
              </a:ext>
            </a:extLst>
          </p:cNvPr>
          <p:cNvSpPr/>
          <p:nvPr/>
        </p:nvSpPr>
        <p:spPr>
          <a:xfrm>
            <a:off x="1609005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503;p27">
            <a:extLst>
              <a:ext uri="{FF2B5EF4-FFF2-40B4-BE49-F238E27FC236}">
                <a16:creationId xmlns:a16="http://schemas.microsoft.com/office/drawing/2014/main" id="{2A87B2E2-008F-44BC-94CF-D8FBDA37E62A}"/>
              </a:ext>
            </a:extLst>
          </p:cNvPr>
          <p:cNvSpPr/>
          <p:nvPr/>
        </p:nvSpPr>
        <p:spPr>
          <a:xfrm>
            <a:off x="2138224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504;p27">
            <a:extLst>
              <a:ext uri="{FF2B5EF4-FFF2-40B4-BE49-F238E27FC236}">
                <a16:creationId xmlns:a16="http://schemas.microsoft.com/office/drawing/2014/main" id="{21A87F76-1E7A-4233-8029-7C5E08A79D43}"/>
              </a:ext>
            </a:extLst>
          </p:cNvPr>
          <p:cNvSpPr/>
          <p:nvPr/>
        </p:nvSpPr>
        <p:spPr>
          <a:xfrm>
            <a:off x="2247905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505;p27">
            <a:extLst>
              <a:ext uri="{FF2B5EF4-FFF2-40B4-BE49-F238E27FC236}">
                <a16:creationId xmlns:a16="http://schemas.microsoft.com/office/drawing/2014/main" id="{BEA42663-9CCE-416A-AF49-165F9AC286EB}"/>
              </a:ext>
            </a:extLst>
          </p:cNvPr>
          <p:cNvSpPr/>
          <p:nvPr/>
        </p:nvSpPr>
        <p:spPr>
          <a:xfrm>
            <a:off x="235894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506;p27">
            <a:extLst>
              <a:ext uri="{FF2B5EF4-FFF2-40B4-BE49-F238E27FC236}">
                <a16:creationId xmlns:a16="http://schemas.microsoft.com/office/drawing/2014/main" id="{3A44D776-6333-4A5B-AA3E-A1C87CA3E6DA}"/>
              </a:ext>
            </a:extLst>
          </p:cNvPr>
          <p:cNvSpPr/>
          <p:nvPr/>
        </p:nvSpPr>
        <p:spPr>
          <a:xfrm>
            <a:off x="2220477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507;p27">
            <a:extLst>
              <a:ext uri="{FF2B5EF4-FFF2-40B4-BE49-F238E27FC236}">
                <a16:creationId xmlns:a16="http://schemas.microsoft.com/office/drawing/2014/main" id="{95158916-653E-4FA1-8BE7-A7C933E3E4C2}"/>
              </a:ext>
            </a:extLst>
          </p:cNvPr>
          <p:cNvSpPr/>
          <p:nvPr/>
        </p:nvSpPr>
        <p:spPr>
          <a:xfrm>
            <a:off x="2301370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508;p27">
            <a:extLst>
              <a:ext uri="{FF2B5EF4-FFF2-40B4-BE49-F238E27FC236}">
                <a16:creationId xmlns:a16="http://schemas.microsoft.com/office/drawing/2014/main" id="{00EDBC77-382B-4C49-BC00-819112E7DE71}"/>
              </a:ext>
            </a:extLst>
          </p:cNvPr>
          <p:cNvSpPr/>
          <p:nvPr/>
        </p:nvSpPr>
        <p:spPr>
          <a:xfrm>
            <a:off x="2384999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509;p27">
            <a:extLst>
              <a:ext uri="{FF2B5EF4-FFF2-40B4-BE49-F238E27FC236}">
                <a16:creationId xmlns:a16="http://schemas.microsoft.com/office/drawing/2014/main" id="{0D5B2F9F-192C-4C01-A651-92AC712FCEB9}"/>
              </a:ext>
            </a:extLst>
          </p:cNvPr>
          <p:cNvSpPr/>
          <p:nvPr/>
        </p:nvSpPr>
        <p:spPr>
          <a:xfrm>
            <a:off x="610912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510;p27">
            <a:extLst>
              <a:ext uri="{FF2B5EF4-FFF2-40B4-BE49-F238E27FC236}">
                <a16:creationId xmlns:a16="http://schemas.microsoft.com/office/drawing/2014/main" id="{3D3F744A-32A1-49C2-808A-BA4CA588D206}"/>
              </a:ext>
            </a:extLst>
          </p:cNvPr>
          <p:cNvSpPr/>
          <p:nvPr/>
        </p:nvSpPr>
        <p:spPr>
          <a:xfrm>
            <a:off x="610912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511;p27">
            <a:extLst>
              <a:ext uri="{FF2B5EF4-FFF2-40B4-BE49-F238E27FC236}">
                <a16:creationId xmlns:a16="http://schemas.microsoft.com/office/drawing/2014/main" id="{6175584C-CDD9-4CB1-82D3-E9B4971A4750}"/>
              </a:ext>
            </a:extLst>
          </p:cNvPr>
          <p:cNvSpPr/>
          <p:nvPr/>
        </p:nvSpPr>
        <p:spPr>
          <a:xfrm>
            <a:off x="610912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512;p27">
            <a:extLst>
              <a:ext uri="{FF2B5EF4-FFF2-40B4-BE49-F238E27FC236}">
                <a16:creationId xmlns:a16="http://schemas.microsoft.com/office/drawing/2014/main" id="{63877D4F-9A11-4EBC-A930-7CEC6EE4FEE8}"/>
              </a:ext>
            </a:extLst>
          </p:cNvPr>
          <p:cNvSpPr/>
          <p:nvPr/>
        </p:nvSpPr>
        <p:spPr>
          <a:xfrm>
            <a:off x="610912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513;p27">
            <a:extLst>
              <a:ext uri="{FF2B5EF4-FFF2-40B4-BE49-F238E27FC236}">
                <a16:creationId xmlns:a16="http://schemas.microsoft.com/office/drawing/2014/main" id="{B01E0521-F693-4FFB-86C2-F36A76EDCEB0}"/>
              </a:ext>
            </a:extLst>
          </p:cNvPr>
          <p:cNvSpPr/>
          <p:nvPr/>
        </p:nvSpPr>
        <p:spPr>
          <a:xfrm>
            <a:off x="610912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514;p27">
            <a:extLst>
              <a:ext uri="{FF2B5EF4-FFF2-40B4-BE49-F238E27FC236}">
                <a16:creationId xmlns:a16="http://schemas.microsoft.com/office/drawing/2014/main" id="{F36D1E23-5B3D-4AF9-BC83-5B8DB5FDBDC9}"/>
              </a:ext>
            </a:extLst>
          </p:cNvPr>
          <p:cNvSpPr/>
          <p:nvPr/>
        </p:nvSpPr>
        <p:spPr>
          <a:xfrm>
            <a:off x="610912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515;p27">
            <a:extLst>
              <a:ext uri="{FF2B5EF4-FFF2-40B4-BE49-F238E27FC236}">
                <a16:creationId xmlns:a16="http://schemas.microsoft.com/office/drawing/2014/main" id="{BD20CBF2-C250-4005-996C-6707C5D820BD}"/>
              </a:ext>
            </a:extLst>
          </p:cNvPr>
          <p:cNvSpPr/>
          <p:nvPr/>
        </p:nvSpPr>
        <p:spPr>
          <a:xfrm>
            <a:off x="1016735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516;p27">
            <a:extLst>
              <a:ext uri="{FF2B5EF4-FFF2-40B4-BE49-F238E27FC236}">
                <a16:creationId xmlns:a16="http://schemas.microsoft.com/office/drawing/2014/main" id="{36752EC3-477C-4604-B07C-4FB699251997}"/>
              </a:ext>
            </a:extLst>
          </p:cNvPr>
          <p:cNvSpPr/>
          <p:nvPr/>
        </p:nvSpPr>
        <p:spPr>
          <a:xfrm>
            <a:off x="1016735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517;p27">
            <a:extLst>
              <a:ext uri="{FF2B5EF4-FFF2-40B4-BE49-F238E27FC236}">
                <a16:creationId xmlns:a16="http://schemas.microsoft.com/office/drawing/2014/main" id="{57CA8A0F-E248-4CE6-A136-E16FC117D73C}"/>
              </a:ext>
            </a:extLst>
          </p:cNvPr>
          <p:cNvSpPr/>
          <p:nvPr/>
        </p:nvSpPr>
        <p:spPr>
          <a:xfrm>
            <a:off x="1016735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518;p27">
            <a:extLst>
              <a:ext uri="{FF2B5EF4-FFF2-40B4-BE49-F238E27FC236}">
                <a16:creationId xmlns:a16="http://schemas.microsoft.com/office/drawing/2014/main" id="{2EDB4472-2253-4718-B161-C83BC8B7B750}"/>
              </a:ext>
            </a:extLst>
          </p:cNvPr>
          <p:cNvSpPr/>
          <p:nvPr/>
        </p:nvSpPr>
        <p:spPr>
          <a:xfrm>
            <a:off x="1016735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519;p27">
            <a:extLst>
              <a:ext uri="{FF2B5EF4-FFF2-40B4-BE49-F238E27FC236}">
                <a16:creationId xmlns:a16="http://schemas.microsoft.com/office/drawing/2014/main" id="{4729768D-78B7-40E8-A517-351A7C44EF30}"/>
              </a:ext>
            </a:extLst>
          </p:cNvPr>
          <p:cNvSpPr/>
          <p:nvPr/>
        </p:nvSpPr>
        <p:spPr>
          <a:xfrm>
            <a:off x="1016735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520;p27">
            <a:extLst>
              <a:ext uri="{FF2B5EF4-FFF2-40B4-BE49-F238E27FC236}">
                <a16:creationId xmlns:a16="http://schemas.microsoft.com/office/drawing/2014/main" id="{8D2229E5-B2CB-4519-9973-766E7007FEF1}"/>
              </a:ext>
            </a:extLst>
          </p:cNvPr>
          <p:cNvSpPr/>
          <p:nvPr/>
        </p:nvSpPr>
        <p:spPr>
          <a:xfrm>
            <a:off x="1016735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521;p27">
            <a:extLst>
              <a:ext uri="{FF2B5EF4-FFF2-40B4-BE49-F238E27FC236}">
                <a16:creationId xmlns:a16="http://schemas.microsoft.com/office/drawing/2014/main" id="{CCAE707C-C8D7-4D6A-ACB3-6DC2D9CDAC78}"/>
              </a:ext>
            </a:extLst>
          </p:cNvPr>
          <p:cNvSpPr/>
          <p:nvPr/>
        </p:nvSpPr>
        <p:spPr>
          <a:xfrm>
            <a:off x="2815499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522;p27">
            <a:extLst>
              <a:ext uri="{FF2B5EF4-FFF2-40B4-BE49-F238E27FC236}">
                <a16:creationId xmlns:a16="http://schemas.microsoft.com/office/drawing/2014/main" id="{1F5B0A7D-09D0-437D-AF7B-F4FDFEAA48BB}"/>
              </a:ext>
            </a:extLst>
          </p:cNvPr>
          <p:cNvSpPr/>
          <p:nvPr/>
        </p:nvSpPr>
        <p:spPr>
          <a:xfrm>
            <a:off x="2848400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523;p27">
            <a:extLst>
              <a:ext uri="{FF2B5EF4-FFF2-40B4-BE49-F238E27FC236}">
                <a16:creationId xmlns:a16="http://schemas.microsoft.com/office/drawing/2014/main" id="{D15129CA-E1B5-473A-A869-8D24FAD92914}"/>
              </a:ext>
            </a:extLst>
          </p:cNvPr>
          <p:cNvSpPr/>
          <p:nvPr/>
        </p:nvSpPr>
        <p:spPr>
          <a:xfrm>
            <a:off x="3982238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524;p27">
            <a:extLst>
              <a:ext uri="{FF2B5EF4-FFF2-40B4-BE49-F238E27FC236}">
                <a16:creationId xmlns:a16="http://schemas.microsoft.com/office/drawing/2014/main" id="{BDB456AA-B3B5-48BC-BA30-99BC7BCB3FD4}"/>
              </a:ext>
            </a:extLst>
          </p:cNvPr>
          <p:cNvSpPr/>
          <p:nvPr/>
        </p:nvSpPr>
        <p:spPr>
          <a:xfrm>
            <a:off x="2848400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525;p27">
            <a:extLst>
              <a:ext uri="{FF2B5EF4-FFF2-40B4-BE49-F238E27FC236}">
                <a16:creationId xmlns:a16="http://schemas.microsoft.com/office/drawing/2014/main" id="{384019F5-6241-4F5D-85FE-4194B06F4FF9}"/>
              </a:ext>
            </a:extLst>
          </p:cNvPr>
          <p:cNvSpPr/>
          <p:nvPr/>
        </p:nvSpPr>
        <p:spPr>
          <a:xfrm>
            <a:off x="3799878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526;p27">
            <a:extLst>
              <a:ext uri="{FF2B5EF4-FFF2-40B4-BE49-F238E27FC236}">
                <a16:creationId xmlns:a16="http://schemas.microsoft.com/office/drawing/2014/main" id="{C72DD0A7-667B-49D0-A44D-29B50CDB3514}"/>
              </a:ext>
            </a:extLst>
          </p:cNvPr>
          <p:cNvSpPr/>
          <p:nvPr/>
        </p:nvSpPr>
        <p:spPr>
          <a:xfrm>
            <a:off x="3857470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527;p27">
            <a:extLst>
              <a:ext uri="{FF2B5EF4-FFF2-40B4-BE49-F238E27FC236}">
                <a16:creationId xmlns:a16="http://schemas.microsoft.com/office/drawing/2014/main" id="{6991C4D2-AE9B-4ADC-A86F-2912ED2FAB42}"/>
              </a:ext>
            </a:extLst>
          </p:cNvPr>
          <p:cNvSpPr/>
          <p:nvPr/>
        </p:nvSpPr>
        <p:spPr>
          <a:xfrm>
            <a:off x="3916423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528;p27">
            <a:extLst>
              <a:ext uri="{FF2B5EF4-FFF2-40B4-BE49-F238E27FC236}">
                <a16:creationId xmlns:a16="http://schemas.microsoft.com/office/drawing/2014/main" id="{4AE598B0-2710-4652-8977-35D5071DB388}"/>
              </a:ext>
            </a:extLst>
          </p:cNvPr>
          <p:cNvSpPr/>
          <p:nvPr/>
        </p:nvSpPr>
        <p:spPr>
          <a:xfrm>
            <a:off x="2848400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529;p27">
            <a:extLst>
              <a:ext uri="{FF2B5EF4-FFF2-40B4-BE49-F238E27FC236}">
                <a16:creationId xmlns:a16="http://schemas.microsoft.com/office/drawing/2014/main" id="{7C8EFEF5-8C56-4E0B-8FD2-6CFC32A9C229}"/>
              </a:ext>
            </a:extLst>
          </p:cNvPr>
          <p:cNvSpPr/>
          <p:nvPr/>
        </p:nvSpPr>
        <p:spPr>
          <a:xfrm>
            <a:off x="3764240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530;p27">
            <a:extLst>
              <a:ext uri="{FF2B5EF4-FFF2-40B4-BE49-F238E27FC236}">
                <a16:creationId xmlns:a16="http://schemas.microsoft.com/office/drawing/2014/main" id="{66E1E81C-EC78-4D29-956C-90F5DCD8368F}"/>
              </a:ext>
            </a:extLst>
          </p:cNvPr>
          <p:cNvSpPr/>
          <p:nvPr/>
        </p:nvSpPr>
        <p:spPr>
          <a:xfrm>
            <a:off x="3606567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531;p27">
            <a:extLst>
              <a:ext uri="{FF2B5EF4-FFF2-40B4-BE49-F238E27FC236}">
                <a16:creationId xmlns:a16="http://schemas.microsoft.com/office/drawing/2014/main" id="{CAB7FC3A-04D2-4872-AE9D-D2690EA4A37A}"/>
              </a:ext>
            </a:extLst>
          </p:cNvPr>
          <p:cNvSpPr/>
          <p:nvPr/>
        </p:nvSpPr>
        <p:spPr>
          <a:xfrm>
            <a:off x="3454383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532;p27">
            <a:extLst>
              <a:ext uri="{FF2B5EF4-FFF2-40B4-BE49-F238E27FC236}">
                <a16:creationId xmlns:a16="http://schemas.microsoft.com/office/drawing/2014/main" id="{510E6259-3EA2-40EF-BDB7-2781CCB27BC3}"/>
              </a:ext>
            </a:extLst>
          </p:cNvPr>
          <p:cNvSpPr/>
          <p:nvPr/>
        </p:nvSpPr>
        <p:spPr>
          <a:xfrm>
            <a:off x="3454383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33;p27">
            <a:extLst>
              <a:ext uri="{FF2B5EF4-FFF2-40B4-BE49-F238E27FC236}">
                <a16:creationId xmlns:a16="http://schemas.microsoft.com/office/drawing/2014/main" id="{7444E041-E452-4C0C-B131-2FDA5D996CE6}"/>
              </a:ext>
            </a:extLst>
          </p:cNvPr>
          <p:cNvSpPr/>
          <p:nvPr/>
        </p:nvSpPr>
        <p:spPr>
          <a:xfrm>
            <a:off x="3454383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534;p27">
            <a:extLst>
              <a:ext uri="{FF2B5EF4-FFF2-40B4-BE49-F238E27FC236}">
                <a16:creationId xmlns:a16="http://schemas.microsoft.com/office/drawing/2014/main" id="{0712C227-0C76-4668-90C7-2ED99C9637E2}"/>
              </a:ext>
            </a:extLst>
          </p:cNvPr>
          <p:cNvSpPr/>
          <p:nvPr/>
        </p:nvSpPr>
        <p:spPr>
          <a:xfrm>
            <a:off x="3454383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535;p27">
            <a:extLst>
              <a:ext uri="{FF2B5EF4-FFF2-40B4-BE49-F238E27FC236}">
                <a16:creationId xmlns:a16="http://schemas.microsoft.com/office/drawing/2014/main" id="{75E07349-883C-4DE3-81CD-10705E1E2A0E}"/>
              </a:ext>
            </a:extLst>
          </p:cNvPr>
          <p:cNvSpPr/>
          <p:nvPr/>
        </p:nvSpPr>
        <p:spPr>
          <a:xfrm>
            <a:off x="3454383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536;p27">
            <a:extLst>
              <a:ext uri="{FF2B5EF4-FFF2-40B4-BE49-F238E27FC236}">
                <a16:creationId xmlns:a16="http://schemas.microsoft.com/office/drawing/2014/main" id="{54B9F814-AA72-4DB7-A74A-4393B0621DB4}"/>
              </a:ext>
            </a:extLst>
          </p:cNvPr>
          <p:cNvSpPr/>
          <p:nvPr/>
        </p:nvSpPr>
        <p:spPr>
          <a:xfrm>
            <a:off x="3454383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537;p27">
            <a:extLst>
              <a:ext uri="{FF2B5EF4-FFF2-40B4-BE49-F238E27FC236}">
                <a16:creationId xmlns:a16="http://schemas.microsoft.com/office/drawing/2014/main" id="{5A125D68-A530-452E-8CB3-552146B36E3C}"/>
              </a:ext>
            </a:extLst>
          </p:cNvPr>
          <p:cNvSpPr/>
          <p:nvPr/>
        </p:nvSpPr>
        <p:spPr>
          <a:xfrm>
            <a:off x="3756014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538;p27">
            <a:extLst>
              <a:ext uri="{FF2B5EF4-FFF2-40B4-BE49-F238E27FC236}">
                <a16:creationId xmlns:a16="http://schemas.microsoft.com/office/drawing/2014/main" id="{E807497B-3745-4BE4-BDC6-D63D5841A926}"/>
              </a:ext>
            </a:extLst>
          </p:cNvPr>
          <p:cNvSpPr/>
          <p:nvPr/>
        </p:nvSpPr>
        <p:spPr>
          <a:xfrm>
            <a:off x="3819080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539;p27">
            <a:extLst>
              <a:ext uri="{FF2B5EF4-FFF2-40B4-BE49-F238E27FC236}">
                <a16:creationId xmlns:a16="http://schemas.microsoft.com/office/drawing/2014/main" id="{B3B9D832-E51D-435D-A090-934A16600992}"/>
              </a:ext>
            </a:extLst>
          </p:cNvPr>
          <p:cNvSpPr/>
          <p:nvPr/>
        </p:nvSpPr>
        <p:spPr>
          <a:xfrm>
            <a:off x="3882146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540;p27">
            <a:extLst>
              <a:ext uri="{FF2B5EF4-FFF2-40B4-BE49-F238E27FC236}">
                <a16:creationId xmlns:a16="http://schemas.microsoft.com/office/drawing/2014/main" id="{18B667DF-78B5-417E-8683-56B554271C94}"/>
              </a:ext>
            </a:extLst>
          </p:cNvPr>
          <p:cNvSpPr/>
          <p:nvPr/>
        </p:nvSpPr>
        <p:spPr>
          <a:xfrm>
            <a:off x="2884053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541;p27">
            <a:extLst>
              <a:ext uri="{FF2B5EF4-FFF2-40B4-BE49-F238E27FC236}">
                <a16:creationId xmlns:a16="http://schemas.microsoft.com/office/drawing/2014/main" id="{0CEDDB3E-902C-44D3-9E8B-6B09B6031317}"/>
              </a:ext>
            </a:extLst>
          </p:cNvPr>
          <p:cNvSpPr/>
          <p:nvPr/>
        </p:nvSpPr>
        <p:spPr>
          <a:xfrm>
            <a:off x="2884053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542;p27">
            <a:extLst>
              <a:ext uri="{FF2B5EF4-FFF2-40B4-BE49-F238E27FC236}">
                <a16:creationId xmlns:a16="http://schemas.microsoft.com/office/drawing/2014/main" id="{5AE1E822-8852-4E9B-9AC1-979EC5E4A549}"/>
              </a:ext>
            </a:extLst>
          </p:cNvPr>
          <p:cNvSpPr/>
          <p:nvPr/>
        </p:nvSpPr>
        <p:spPr>
          <a:xfrm>
            <a:off x="2884053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543;p27">
            <a:extLst>
              <a:ext uri="{FF2B5EF4-FFF2-40B4-BE49-F238E27FC236}">
                <a16:creationId xmlns:a16="http://schemas.microsoft.com/office/drawing/2014/main" id="{C75D9432-E0F8-4480-B0B2-F74D042F3E98}"/>
              </a:ext>
            </a:extLst>
          </p:cNvPr>
          <p:cNvSpPr/>
          <p:nvPr/>
        </p:nvSpPr>
        <p:spPr>
          <a:xfrm>
            <a:off x="2884053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44;p27">
            <a:extLst>
              <a:ext uri="{FF2B5EF4-FFF2-40B4-BE49-F238E27FC236}">
                <a16:creationId xmlns:a16="http://schemas.microsoft.com/office/drawing/2014/main" id="{C3567989-40AC-4D61-9AE3-ED68FC1AD6D7}"/>
              </a:ext>
            </a:extLst>
          </p:cNvPr>
          <p:cNvSpPr/>
          <p:nvPr/>
        </p:nvSpPr>
        <p:spPr>
          <a:xfrm>
            <a:off x="2884053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545;p27">
            <a:extLst>
              <a:ext uri="{FF2B5EF4-FFF2-40B4-BE49-F238E27FC236}">
                <a16:creationId xmlns:a16="http://schemas.microsoft.com/office/drawing/2014/main" id="{DDE72BF5-9629-436E-B003-F9C7E23CC6CF}"/>
              </a:ext>
            </a:extLst>
          </p:cNvPr>
          <p:cNvSpPr/>
          <p:nvPr/>
        </p:nvSpPr>
        <p:spPr>
          <a:xfrm>
            <a:off x="2884053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546;p27">
            <a:extLst>
              <a:ext uri="{FF2B5EF4-FFF2-40B4-BE49-F238E27FC236}">
                <a16:creationId xmlns:a16="http://schemas.microsoft.com/office/drawing/2014/main" id="{8F29A9CD-7152-4A23-BB8F-7180C234CF1F}"/>
              </a:ext>
            </a:extLst>
          </p:cNvPr>
          <p:cNvSpPr/>
          <p:nvPr/>
        </p:nvSpPr>
        <p:spPr>
          <a:xfrm>
            <a:off x="3115754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547;p27">
            <a:extLst>
              <a:ext uri="{FF2B5EF4-FFF2-40B4-BE49-F238E27FC236}">
                <a16:creationId xmlns:a16="http://schemas.microsoft.com/office/drawing/2014/main" id="{94B3F59E-73C9-4E6E-A4D2-08CCB5252DE1}"/>
              </a:ext>
            </a:extLst>
          </p:cNvPr>
          <p:cNvSpPr/>
          <p:nvPr/>
        </p:nvSpPr>
        <p:spPr>
          <a:xfrm>
            <a:off x="3115754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48;p27">
            <a:extLst>
              <a:ext uri="{FF2B5EF4-FFF2-40B4-BE49-F238E27FC236}">
                <a16:creationId xmlns:a16="http://schemas.microsoft.com/office/drawing/2014/main" id="{CEEA431C-B1B1-4C20-9B12-93CDC24578BD}"/>
              </a:ext>
            </a:extLst>
          </p:cNvPr>
          <p:cNvSpPr/>
          <p:nvPr/>
        </p:nvSpPr>
        <p:spPr>
          <a:xfrm>
            <a:off x="3115754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549;p27">
            <a:extLst>
              <a:ext uri="{FF2B5EF4-FFF2-40B4-BE49-F238E27FC236}">
                <a16:creationId xmlns:a16="http://schemas.microsoft.com/office/drawing/2014/main" id="{335DE26B-B9B2-4703-948F-7088CDF5FF1C}"/>
              </a:ext>
            </a:extLst>
          </p:cNvPr>
          <p:cNvSpPr/>
          <p:nvPr/>
        </p:nvSpPr>
        <p:spPr>
          <a:xfrm>
            <a:off x="3115754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550;p27">
            <a:extLst>
              <a:ext uri="{FF2B5EF4-FFF2-40B4-BE49-F238E27FC236}">
                <a16:creationId xmlns:a16="http://schemas.microsoft.com/office/drawing/2014/main" id="{35EAA5DD-DB87-44CC-AFC3-34EA1093E872}"/>
              </a:ext>
            </a:extLst>
          </p:cNvPr>
          <p:cNvSpPr/>
          <p:nvPr/>
        </p:nvSpPr>
        <p:spPr>
          <a:xfrm>
            <a:off x="3115754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551;p27">
            <a:extLst>
              <a:ext uri="{FF2B5EF4-FFF2-40B4-BE49-F238E27FC236}">
                <a16:creationId xmlns:a16="http://schemas.microsoft.com/office/drawing/2014/main" id="{1EE7836F-EE1C-40B2-8B1B-E5D307FF98E0}"/>
              </a:ext>
            </a:extLst>
          </p:cNvPr>
          <p:cNvSpPr/>
          <p:nvPr/>
        </p:nvSpPr>
        <p:spPr>
          <a:xfrm>
            <a:off x="3115754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445;p27">
            <a:extLst>
              <a:ext uri="{FF2B5EF4-FFF2-40B4-BE49-F238E27FC236}">
                <a16:creationId xmlns:a16="http://schemas.microsoft.com/office/drawing/2014/main" id="{354931B0-EC9A-4551-8577-69D0BC2267E4}"/>
              </a:ext>
            </a:extLst>
          </p:cNvPr>
          <p:cNvSpPr txBox="1">
            <a:spLocks/>
          </p:cNvSpPr>
          <p:nvPr/>
        </p:nvSpPr>
        <p:spPr>
          <a:xfrm>
            <a:off x="1695386" y="570718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FFFFFF"/>
                </a:solidFill>
                <a:latin typeface="Roboto Black" panose="020B0604020202020204" charset="0"/>
                <a:ea typeface="Roboto Black" panose="020B0604020202020204" charset="0"/>
              </a:rPr>
              <a:t>			 Introduction</a:t>
            </a:r>
            <a:endParaRPr lang="en-US" sz="3600" b="1" dirty="0">
              <a:solidFill>
                <a:srgbClr val="FFFFFF"/>
              </a:solidFill>
              <a:latin typeface="Roboto Black" panose="020B0604020202020204" charset="0"/>
              <a:ea typeface="Roboto Black" panose="020B0604020202020204" charset="0"/>
            </a:endParaRPr>
          </a:p>
        </p:txBody>
      </p:sp>
      <p:sp>
        <p:nvSpPr>
          <p:cNvPr id="135" name="Google Shape;562;p28">
            <a:extLst>
              <a:ext uri="{FF2B5EF4-FFF2-40B4-BE49-F238E27FC236}">
                <a16:creationId xmlns:a16="http://schemas.microsoft.com/office/drawing/2014/main" id="{74D23ACB-36B8-4D84-8EE7-53A4F63F4CC6}"/>
              </a:ext>
            </a:extLst>
          </p:cNvPr>
          <p:cNvSpPr txBox="1">
            <a:spLocks/>
          </p:cNvSpPr>
          <p:nvPr/>
        </p:nvSpPr>
        <p:spPr>
          <a:xfrm>
            <a:off x="4904930" y="1229508"/>
            <a:ext cx="4076182" cy="2093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presentation, we will review our end of semester project that we developed during the </a:t>
            </a:r>
            <a:r>
              <a:rPr lang="en-US" i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‘Advanced Software Development’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course, which deals with Java programming, with emphasis on </a:t>
            </a:r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design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patterns</a:t>
            </a:r>
            <a:r>
              <a:rPr lang="he-IL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and programming principles such as </a:t>
            </a:r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SOLID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GRASP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. </a:t>
            </a:r>
            <a:b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In this project, we built a desktop application using </a:t>
            </a:r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Java</a:t>
            </a:r>
            <a:r>
              <a:rPr lang="en-US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, to control a known flight simulator and made it more accessible and user friendly.</a:t>
            </a:r>
            <a:br>
              <a:rPr lang="en-US" sz="16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br>
              <a:rPr lang="en-US" sz="16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6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Milestones</a:t>
            </a:r>
            <a:endParaRPr dirty="0"/>
          </a:p>
        </p:txBody>
      </p:sp>
      <p:sp>
        <p:nvSpPr>
          <p:cNvPr id="1000" name="Google Shape;1000;p35"/>
          <p:cNvSpPr/>
          <p:nvPr/>
        </p:nvSpPr>
        <p:spPr>
          <a:xfrm>
            <a:off x="1736418" y="2616132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2150996" y="268940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2407401" y="263777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2417773" y="1972620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/>
          <p:nvPr/>
        </p:nvSpPr>
        <p:spPr>
          <a:xfrm>
            <a:off x="2430722" y="200092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5"/>
          <p:cNvSpPr/>
          <p:nvPr/>
        </p:nvSpPr>
        <p:spPr>
          <a:xfrm>
            <a:off x="2467340" y="2084815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5"/>
          <p:cNvSpPr/>
          <p:nvPr/>
        </p:nvSpPr>
        <p:spPr>
          <a:xfrm>
            <a:off x="2236746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5"/>
          <p:cNvSpPr/>
          <p:nvPr/>
        </p:nvSpPr>
        <p:spPr>
          <a:xfrm>
            <a:off x="2236746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35"/>
          <p:cNvSpPr/>
          <p:nvPr/>
        </p:nvSpPr>
        <p:spPr>
          <a:xfrm>
            <a:off x="4483027" y="1972620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4223934" y="268940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4480339" y="2637778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4541109" y="2037540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4512159" y="2000922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4310514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4310514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3438882" y="3908169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3187457" y="268940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3442202" y="3315434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3503817" y="3220521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3468014" y="3937317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3274037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3274037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5511804" y="3908169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5260395" y="268940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515970" y="3315434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577586" y="3132280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540952" y="3936471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5346975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5346975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1001;p35">
            <a:extLst>
              <a:ext uri="{FF2B5EF4-FFF2-40B4-BE49-F238E27FC236}">
                <a16:creationId xmlns:a16="http://schemas.microsoft.com/office/drawing/2014/main" id="{635A1A8D-2DB4-4BDC-B93A-5A64DD403139}"/>
              </a:ext>
            </a:extLst>
          </p:cNvPr>
          <p:cNvSpPr/>
          <p:nvPr/>
        </p:nvSpPr>
        <p:spPr>
          <a:xfrm>
            <a:off x="1120373" y="268940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5" name="Google Shape;1007;p35">
            <a:extLst>
              <a:ext uri="{FF2B5EF4-FFF2-40B4-BE49-F238E27FC236}">
                <a16:creationId xmlns:a16="http://schemas.microsoft.com/office/drawing/2014/main" id="{B04BB35C-8748-440A-9EE7-9D37B2260D93}"/>
              </a:ext>
            </a:extLst>
          </p:cNvPr>
          <p:cNvSpPr/>
          <p:nvPr/>
        </p:nvSpPr>
        <p:spPr>
          <a:xfrm>
            <a:off x="1206123" y="277513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1005;p35">
            <a:extLst>
              <a:ext uri="{FF2B5EF4-FFF2-40B4-BE49-F238E27FC236}">
                <a16:creationId xmlns:a16="http://schemas.microsoft.com/office/drawing/2014/main" id="{27D14669-A952-4557-A0C5-3892AB846B37}"/>
              </a:ext>
            </a:extLst>
          </p:cNvPr>
          <p:cNvSpPr/>
          <p:nvPr/>
        </p:nvSpPr>
        <p:spPr>
          <a:xfrm>
            <a:off x="1375039" y="3315434"/>
            <a:ext cx="45719" cy="653705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rgbClr val="48FFD5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1027;p35">
            <a:extLst>
              <a:ext uri="{FF2B5EF4-FFF2-40B4-BE49-F238E27FC236}">
                <a16:creationId xmlns:a16="http://schemas.microsoft.com/office/drawing/2014/main" id="{862F9A6C-37E1-4822-97E5-1458DEEE31D8}"/>
              </a:ext>
            </a:extLst>
          </p:cNvPr>
          <p:cNvSpPr/>
          <p:nvPr/>
        </p:nvSpPr>
        <p:spPr>
          <a:xfrm>
            <a:off x="1360947" y="3928928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52;p31">
            <a:extLst>
              <a:ext uri="{FF2B5EF4-FFF2-40B4-BE49-F238E27FC236}">
                <a16:creationId xmlns:a16="http://schemas.microsoft.com/office/drawing/2014/main" id="{72F9E740-C1AB-4907-8154-16CA9DFFC162}"/>
              </a:ext>
            </a:extLst>
          </p:cNvPr>
          <p:cNvSpPr txBox="1">
            <a:spLocks/>
          </p:cNvSpPr>
          <p:nvPr/>
        </p:nvSpPr>
        <p:spPr>
          <a:xfrm>
            <a:off x="2317761" y="279014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2</a:t>
            </a:r>
          </a:p>
        </p:txBody>
      </p:sp>
      <p:sp>
        <p:nvSpPr>
          <p:cNvPr id="70" name="Google Shape;652;p31">
            <a:extLst>
              <a:ext uri="{FF2B5EF4-FFF2-40B4-BE49-F238E27FC236}">
                <a16:creationId xmlns:a16="http://schemas.microsoft.com/office/drawing/2014/main" id="{7C278D13-7A1C-4A0D-88B4-3CE976202DC5}"/>
              </a:ext>
            </a:extLst>
          </p:cNvPr>
          <p:cNvSpPr txBox="1">
            <a:spLocks/>
          </p:cNvSpPr>
          <p:nvPr/>
        </p:nvSpPr>
        <p:spPr>
          <a:xfrm>
            <a:off x="1287138" y="2775135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1</a:t>
            </a:r>
          </a:p>
        </p:txBody>
      </p:sp>
      <p:sp>
        <p:nvSpPr>
          <p:cNvPr id="71" name="Google Shape;652;p31">
            <a:extLst>
              <a:ext uri="{FF2B5EF4-FFF2-40B4-BE49-F238E27FC236}">
                <a16:creationId xmlns:a16="http://schemas.microsoft.com/office/drawing/2014/main" id="{270660C5-5C3F-433F-B7FB-8A404B1DF28F}"/>
              </a:ext>
            </a:extLst>
          </p:cNvPr>
          <p:cNvSpPr txBox="1">
            <a:spLocks/>
          </p:cNvSpPr>
          <p:nvPr/>
        </p:nvSpPr>
        <p:spPr>
          <a:xfrm>
            <a:off x="3360636" y="2776429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3</a:t>
            </a:r>
          </a:p>
        </p:txBody>
      </p:sp>
      <p:sp>
        <p:nvSpPr>
          <p:cNvPr id="72" name="Google Shape;652;p31">
            <a:extLst>
              <a:ext uri="{FF2B5EF4-FFF2-40B4-BE49-F238E27FC236}">
                <a16:creationId xmlns:a16="http://schemas.microsoft.com/office/drawing/2014/main" id="{7AEA200D-641C-4D1D-92D7-AAAE2A5E058E}"/>
              </a:ext>
            </a:extLst>
          </p:cNvPr>
          <p:cNvSpPr txBox="1">
            <a:spLocks/>
          </p:cNvSpPr>
          <p:nvPr/>
        </p:nvSpPr>
        <p:spPr>
          <a:xfrm>
            <a:off x="4391514" y="2790147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4</a:t>
            </a:r>
          </a:p>
        </p:txBody>
      </p:sp>
      <p:sp>
        <p:nvSpPr>
          <p:cNvPr id="73" name="Google Shape;652;p31">
            <a:extLst>
              <a:ext uri="{FF2B5EF4-FFF2-40B4-BE49-F238E27FC236}">
                <a16:creationId xmlns:a16="http://schemas.microsoft.com/office/drawing/2014/main" id="{69546425-EBE4-47A4-B434-8CA2416A6454}"/>
              </a:ext>
            </a:extLst>
          </p:cNvPr>
          <p:cNvSpPr txBox="1">
            <a:spLocks/>
          </p:cNvSpPr>
          <p:nvPr/>
        </p:nvSpPr>
        <p:spPr>
          <a:xfrm>
            <a:off x="5426737" y="2805049"/>
            <a:ext cx="298359" cy="4145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1600" dirty="0">
                <a:solidFill>
                  <a:srgbClr val="48FFD5"/>
                </a:solidFill>
              </a:rPr>
              <a:t>5</a:t>
            </a:r>
          </a:p>
        </p:txBody>
      </p:sp>
      <p:sp>
        <p:nvSpPr>
          <p:cNvPr id="74" name="Google Shape;562;p28">
            <a:extLst>
              <a:ext uri="{FF2B5EF4-FFF2-40B4-BE49-F238E27FC236}">
                <a16:creationId xmlns:a16="http://schemas.microsoft.com/office/drawing/2014/main" id="{FF777BEF-A574-48C2-9EA4-74731E2BDF55}"/>
              </a:ext>
            </a:extLst>
          </p:cNvPr>
          <p:cNvSpPr txBox="1">
            <a:spLocks/>
          </p:cNvSpPr>
          <p:nvPr/>
        </p:nvSpPr>
        <p:spPr>
          <a:xfrm>
            <a:off x="311700" y="4004777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General design of server side’s architecture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GRASP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SOLID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principles</a:t>
            </a:r>
          </a:p>
        </p:txBody>
      </p:sp>
      <p:sp>
        <p:nvSpPr>
          <p:cNvPr id="77" name="Google Shape;562;p28">
            <a:extLst>
              <a:ext uri="{FF2B5EF4-FFF2-40B4-BE49-F238E27FC236}">
                <a16:creationId xmlns:a16="http://schemas.microsoft.com/office/drawing/2014/main" id="{E84AA2AB-1817-4A60-A066-39D545B615C3}"/>
              </a:ext>
            </a:extLst>
          </p:cNvPr>
          <p:cNvSpPr txBox="1">
            <a:spLocks/>
          </p:cNvSpPr>
          <p:nvPr/>
        </p:nvSpPr>
        <p:spPr>
          <a:xfrm>
            <a:off x="2416963" y="3969139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Implementation of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BFS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A-Star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algorithms in the solver server</a:t>
            </a:r>
          </a:p>
        </p:txBody>
      </p:sp>
      <p:sp>
        <p:nvSpPr>
          <p:cNvPr id="78" name="Google Shape;562;p28">
            <a:extLst>
              <a:ext uri="{FF2B5EF4-FFF2-40B4-BE49-F238E27FC236}">
                <a16:creationId xmlns:a16="http://schemas.microsoft.com/office/drawing/2014/main" id="{43FD19AD-DA0D-412E-9E2C-47AE76BA13B5}"/>
              </a:ext>
            </a:extLst>
          </p:cNvPr>
          <p:cNvSpPr txBox="1">
            <a:spLocks/>
          </p:cNvSpPr>
          <p:nvPr/>
        </p:nvSpPr>
        <p:spPr>
          <a:xfrm>
            <a:off x="4522226" y="3965487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Designing and building a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Graphic</a:t>
            </a:r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User Interface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(GUI) to the simulator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JavaFX</a:t>
            </a:r>
          </a:p>
        </p:txBody>
      </p:sp>
      <p:sp>
        <p:nvSpPr>
          <p:cNvPr id="79" name="Google Shape;562;p28">
            <a:extLst>
              <a:ext uri="{FF2B5EF4-FFF2-40B4-BE49-F238E27FC236}">
                <a16:creationId xmlns:a16="http://schemas.microsoft.com/office/drawing/2014/main" id="{2DEBA841-21AB-4D26-9BE6-EE3F40F16A1A}"/>
              </a:ext>
            </a:extLst>
          </p:cNvPr>
          <p:cNvSpPr txBox="1">
            <a:spLocks/>
          </p:cNvSpPr>
          <p:nvPr/>
        </p:nvSpPr>
        <p:spPr>
          <a:xfrm>
            <a:off x="1446234" y="1226703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Simple server solver –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smart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cache-manager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file streaming</a:t>
            </a:r>
          </a:p>
        </p:txBody>
      </p:sp>
      <p:sp>
        <p:nvSpPr>
          <p:cNvPr id="80" name="Google Shape;562;p28">
            <a:extLst>
              <a:ext uri="{FF2B5EF4-FFF2-40B4-BE49-F238E27FC236}">
                <a16:creationId xmlns:a16="http://schemas.microsoft.com/office/drawing/2014/main" id="{FCA631A4-154A-458E-B2B0-1F42A19755CB}"/>
              </a:ext>
            </a:extLst>
          </p:cNvPr>
          <p:cNvSpPr txBox="1">
            <a:spLocks/>
          </p:cNvSpPr>
          <p:nvPr/>
        </p:nvSpPr>
        <p:spPr>
          <a:xfrm>
            <a:off x="3497800" y="1239500"/>
            <a:ext cx="2119022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Custom language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interpreter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using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analysis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syntax</a:t>
            </a:r>
            <a:r>
              <a:rPr lang="en-US" sz="1200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 </a:t>
            </a:r>
            <a:r>
              <a:rPr lang="en-US" sz="12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analysis</a:t>
            </a:r>
          </a:p>
        </p:txBody>
      </p:sp>
      <p:sp>
        <p:nvSpPr>
          <p:cNvPr id="87" name="Google Shape;1043;p35">
            <a:extLst>
              <a:ext uri="{FF2B5EF4-FFF2-40B4-BE49-F238E27FC236}">
                <a16:creationId xmlns:a16="http://schemas.microsoft.com/office/drawing/2014/main" id="{B5489707-651C-4EFE-A83C-FBD250FC2159}"/>
              </a:ext>
            </a:extLst>
          </p:cNvPr>
          <p:cNvSpPr txBox="1">
            <a:spLocks/>
          </p:cNvSpPr>
          <p:nvPr/>
        </p:nvSpPr>
        <p:spPr>
          <a:xfrm>
            <a:off x="6168952" y="2834467"/>
            <a:ext cx="1269638" cy="38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400" b="1" dirty="0"/>
              <a:t>The Project</a:t>
            </a:r>
            <a:endParaRPr lang="en-US" sz="1400" dirty="0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Side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894A5E-730B-4D41-90D6-181DB7AB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01" y="1418665"/>
            <a:ext cx="8583997" cy="3057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Server Side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9CE11631-D95F-4C9F-95CE-029B41D3FF6A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Our Concrete Server</a:t>
            </a:r>
            <a:b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2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" name="Google Shape;562;p28">
            <a:extLst>
              <a:ext uri="{FF2B5EF4-FFF2-40B4-BE49-F238E27FC236}">
                <a16:creationId xmlns:a16="http://schemas.microsoft.com/office/drawing/2014/main" id="{8DCA7C57-EC32-4228-A73F-05F2E491EC9F}"/>
              </a:ext>
            </a:extLst>
          </p:cNvPr>
          <p:cNvSpPr txBox="1">
            <a:spLocks/>
          </p:cNvSpPr>
          <p:nvPr/>
        </p:nvSpPr>
        <p:spPr>
          <a:xfrm>
            <a:off x="311700" y="1608055"/>
            <a:ext cx="46060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Given a graph, it could solve it using </a:t>
            </a:r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BFS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and </a:t>
            </a:r>
            <a:r>
              <a:rPr lang="en-US" sz="12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A-Star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algorithms</a:t>
            </a:r>
          </a:p>
        </p:txBody>
      </p:sp>
      <p:sp>
        <p:nvSpPr>
          <p:cNvPr id="7" name="Google Shape;178;p20">
            <a:extLst>
              <a:ext uri="{FF2B5EF4-FFF2-40B4-BE49-F238E27FC236}">
                <a16:creationId xmlns:a16="http://schemas.microsoft.com/office/drawing/2014/main" id="{4A468367-4108-460F-A245-06F27E2ABED2}"/>
              </a:ext>
            </a:extLst>
          </p:cNvPr>
          <p:cNvSpPr/>
          <p:nvPr/>
        </p:nvSpPr>
        <p:spPr>
          <a:xfrm>
            <a:off x="168018" y="1713776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54ED5C5-834A-489B-8D88-8CA5287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4691"/>
            <a:ext cx="9144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12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Script Reader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442;p27">
            <a:extLst>
              <a:ext uri="{FF2B5EF4-FFF2-40B4-BE49-F238E27FC236}">
                <a16:creationId xmlns:a16="http://schemas.microsoft.com/office/drawing/2014/main" id="{5EEF62EB-80CD-4ADB-8C22-4683F4CB1871}"/>
              </a:ext>
            </a:extLst>
          </p:cNvPr>
          <p:cNvSpPr/>
          <p:nvPr/>
        </p:nvSpPr>
        <p:spPr>
          <a:xfrm>
            <a:off x="611377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51E34"/>
              </a:solidFill>
            </a:endParaRPr>
          </a:p>
        </p:txBody>
      </p:sp>
      <p:sp>
        <p:nvSpPr>
          <p:cNvPr id="7" name="Google Shape;442;p27">
            <a:extLst>
              <a:ext uri="{FF2B5EF4-FFF2-40B4-BE49-F238E27FC236}">
                <a16:creationId xmlns:a16="http://schemas.microsoft.com/office/drawing/2014/main" id="{369270CA-3F48-4C62-B0D2-663A29235C82}"/>
              </a:ext>
            </a:extLst>
          </p:cNvPr>
          <p:cNvSpPr/>
          <p:nvPr/>
        </p:nvSpPr>
        <p:spPr>
          <a:xfrm>
            <a:off x="3368665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42;p27">
            <a:extLst>
              <a:ext uri="{FF2B5EF4-FFF2-40B4-BE49-F238E27FC236}">
                <a16:creationId xmlns:a16="http://schemas.microsoft.com/office/drawing/2014/main" id="{7E6C908E-D4C1-4E64-882A-F36287AC1739}"/>
              </a:ext>
            </a:extLst>
          </p:cNvPr>
          <p:cNvSpPr/>
          <p:nvPr/>
        </p:nvSpPr>
        <p:spPr>
          <a:xfrm>
            <a:off x="6125953" y="1913324"/>
            <a:ext cx="2326500" cy="1214078"/>
          </a:xfrm>
          <a:prstGeom prst="homePlate">
            <a:avLst>
              <a:gd name="adj" fmla="val 50000"/>
            </a:avLst>
          </a:pr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562;p28">
            <a:extLst>
              <a:ext uri="{FF2B5EF4-FFF2-40B4-BE49-F238E27FC236}">
                <a16:creationId xmlns:a16="http://schemas.microsoft.com/office/drawing/2014/main" id="{5293A983-CF0E-4AAB-B668-2C8D5A89462C}"/>
              </a:ext>
            </a:extLst>
          </p:cNvPr>
          <p:cNvSpPr txBox="1">
            <a:spLocks/>
          </p:cNvSpPr>
          <p:nvPr/>
        </p:nvSpPr>
        <p:spPr>
          <a:xfrm>
            <a:off x="3453579" y="2260547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Pre-Parser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12" name="Google Shape;562;p28">
            <a:extLst>
              <a:ext uri="{FF2B5EF4-FFF2-40B4-BE49-F238E27FC236}">
                <a16:creationId xmlns:a16="http://schemas.microsoft.com/office/drawing/2014/main" id="{A071D392-B741-4F6B-9F83-12F88BE5B537}"/>
              </a:ext>
            </a:extLst>
          </p:cNvPr>
          <p:cNvSpPr txBox="1">
            <a:spLocks/>
          </p:cNvSpPr>
          <p:nvPr/>
        </p:nvSpPr>
        <p:spPr>
          <a:xfrm>
            <a:off x="691547" y="2260547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Lexer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13" name="Google Shape;562;p28">
            <a:extLst>
              <a:ext uri="{FF2B5EF4-FFF2-40B4-BE49-F238E27FC236}">
                <a16:creationId xmlns:a16="http://schemas.microsoft.com/office/drawing/2014/main" id="{D9ABAF89-7153-4DB6-8B24-20DB111CF2FB}"/>
              </a:ext>
            </a:extLst>
          </p:cNvPr>
          <p:cNvSpPr txBox="1">
            <a:spLocks/>
          </p:cNvSpPr>
          <p:nvPr/>
        </p:nvSpPr>
        <p:spPr>
          <a:xfrm>
            <a:off x="6204463" y="2209160"/>
            <a:ext cx="1679356" cy="622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rgbClr val="051E34"/>
                </a:solidFill>
                <a:latin typeface="Proxima Nova Semibold" panose="020B0604020202020204" charset="0"/>
                <a:ea typeface="Roboto Black" panose="020B0604020202020204" charset="0"/>
              </a:rPr>
              <a:t>Parser</a:t>
            </a:r>
            <a:endParaRPr lang="en-US" sz="1050" b="1" dirty="0">
              <a:solidFill>
                <a:srgbClr val="051E34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cxnSp>
        <p:nvCxnSpPr>
          <p:cNvPr id="15" name="Google Shape;690;p32">
            <a:extLst>
              <a:ext uri="{FF2B5EF4-FFF2-40B4-BE49-F238E27FC236}">
                <a16:creationId xmlns:a16="http://schemas.microsoft.com/office/drawing/2014/main" id="{FE12CD9E-4729-49AD-930D-75179361877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04870" y="3382901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690;p32">
            <a:extLst>
              <a:ext uri="{FF2B5EF4-FFF2-40B4-BE49-F238E27FC236}">
                <a16:creationId xmlns:a16="http://schemas.microsoft.com/office/drawing/2014/main" id="{CA986DE3-4F99-4CBD-BAEA-89E361FFCB54}"/>
              </a:ext>
            </a:extLst>
          </p:cNvPr>
          <p:cNvCxnSpPr>
            <a:cxnSpLocks/>
          </p:cNvCxnSpPr>
          <p:nvPr/>
        </p:nvCxnSpPr>
        <p:spPr>
          <a:xfrm rot="16200000" flipH="1">
            <a:off x="3736621" y="3384818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690;p32">
            <a:extLst>
              <a:ext uri="{FF2B5EF4-FFF2-40B4-BE49-F238E27FC236}">
                <a16:creationId xmlns:a16="http://schemas.microsoft.com/office/drawing/2014/main" id="{9B419A48-6298-4F04-B19A-5F4D7A2E0FEA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93909" y="3384053"/>
            <a:ext cx="1052710" cy="53787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05D9EE7-FDA5-4666-87E2-2256BB840A55}"/>
              </a:ext>
            </a:extLst>
          </p:cNvPr>
          <p:cNvSpPr txBox="1">
            <a:spLocks/>
          </p:cNvSpPr>
          <p:nvPr/>
        </p:nvSpPr>
        <p:spPr>
          <a:xfrm>
            <a:off x="946923" y="4137852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C33B6BCF-98B0-48F6-9026-62200D75FA29}"/>
              </a:ext>
            </a:extLst>
          </p:cNvPr>
          <p:cNvSpPr txBox="1">
            <a:spLocks/>
          </p:cNvSpPr>
          <p:nvPr/>
        </p:nvSpPr>
        <p:spPr>
          <a:xfrm>
            <a:off x="3692237" y="4159175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Syntax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3" name="Google Shape;562;p28">
            <a:extLst>
              <a:ext uri="{FF2B5EF4-FFF2-40B4-BE49-F238E27FC236}">
                <a16:creationId xmlns:a16="http://schemas.microsoft.com/office/drawing/2014/main" id="{ADB9EDC7-2B9C-4A53-99CC-FF550D7A6D70}"/>
              </a:ext>
            </a:extLst>
          </p:cNvPr>
          <p:cNvSpPr txBox="1">
            <a:spLocks/>
          </p:cNvSpPr>
          <p:nvPr/>
        </p:nvSpPr>
        <p:spPr>
          <a:xfrm>
            <a:off x="6437551" y="4137852"/>
            <a:ext cx="1949124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Semantic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400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JavaFX GUI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200" b="1" u="sng" dirty="0">
                <a:latin typeface="Proxima Nova Semibold" panose="020B0604020202020204" charset="0"/>
              </a:rPr>
              <a:t>MVVM</a:t>
            </a:r>
            <a:r>
              <a:rPr lang="en-US" sz="1200" b="1" dirty="0">
                <a:latin typeface="Proxima Nova Semibold" panose="020B0604020202020204" charset="0"/>
              </a:rPr>
              <a:t> Architecture </a:t>
            </a:r>
          </a:p>
        </p:txBody>
      </p:sp>
      <p:grpSp>
        <p:nvGrpSpPr>
          <p:cNvPr id="13" name="Google Shape;4437;p45">
            <a:extLst>
              <a:ext uri="{FF2B5EF4-FFF2-40B4-BE49-F238E27FC236}">
                <a16:creationId xmlns:a16="http://schemas.microsoft.com/office/drawing/2014/main" id="{0F04DBBA-F352-4F10-87E9-F36D7A11D6A4}"/>
              </a:ext>
            </a:extLst>
          </p:cNvPr>
          <p:cNvGrpSpPr/>
          <p:nvPr/>
        </p:nvGrpSpPr>
        <p:grpSpPr>
          <a:xfrm>
            <a:off x="519566" y="3880696"/>
            <a:ext cx="207668" cy="230255"/>
            <a:chOff x="3300325" y="249875"/>
            <a:chExt cx="433725" cy="480900"/>
          </a:xfrm>
        </p:grpSpPr>
        <p:sp>
          <p:nvSpPr>
            <p:cNvPr id="14" name="Google Shape;4438;p45">
              <a:extLst>
                <a:ext uri="{FF2B5EF4-FFF2-40B4-BE49-F238E27FC236}">
                  <a16:creationId xmlns:a16="http://schemas.microsoft.com/office/drawing/2014/main" id="{B0C24EAF-4D8E-449C-922C-FA15776134F1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5" name="Google Shape;4439;p45">
              <a:extLst>
                <a:ext uri="{FF2B5EF4-FFF2-40B4-BE49-F238E27FC236}">
                  <a16:creationId xmlns:a16="http://schemas.microsoft.com/office/drawing/2014/main" id="{6C90E476-3B32-4557-8055-5EAC4270654E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6" name="Google Shape;4440;p45">
              <a:extLst>
                <a:ext uri="{FF2B5EF4-FFF2-40B4-BE49-F238E27FC236}">
                  <a16:creationId xmlns:a16="http://schemas.microsoft.com/office/drawing/2014/main" id="{B85CED6B-2E4E-4D84-96FB-F0A8A2A465D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7" name="Google Shape;4441;p45">
              <a:extLst>
                <a:ext uri="{FF2B5EF4-FFF2-40B4-BE49-F238E27FC236}">
                  <a16:creationId xmlns:a16="http://schemas.microsoft.com/office/drawing/2014/main" id="{5A57C638-4C95-4EF2-A5B3-1F607A5810DB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8" name="Google Shape;4442;p45">
              <a:extLst>
                <a:ext uri="{FF2B5EF4-FFF2-40B4-BE49-F238E27FC236}">
                  <a16:creationId xmlns:a16="http://schemas.microsoft.com/office/drawing/2014/main" id="{539B4350-01B6-4665-B494-A9FA6C5CED03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19" name="Google Shape;4443;p45">
              <a:extLst>
                <a:ext uri="{FF2B5EF4-FFF2-40B4-BE49-F238E27FC236}">
                  <a16:creationId xmlns:a16="http://schemas.microsoft.com/office/drawing/2014/main" id="{B3A1080F-7F0D-4297-93AD-BF7FC1ED3FC9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401DE99C-D465-4713-9E05-57BB1F379A01}"/>
              </a:ext>
            </a:extLst>
          </p:cNvPr>
          <p:cNvSpPr txBox="1">
            <a:spLocks/>
          </p:cNvSpPr>
          <p:nvPr/>
        </p:nvSpPr>
        <p:spPr>
          <a:xfrm>
            <a:off x="311700" y="3880696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Maintainability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A5A5BE76-8C07-4CE9-9BE4-8CC5E3A78D03}"/>
              </a:ext>
            </a:extLst>
          </p:cNvPr>
          <p:cNvSpPr txBox="1">
            <a:spLocks/>
          </p:cNvSpPr>
          <p:nvPr/>
        </p:nvSpPr>
        <p:spPr>
          <a:xfrm>
            <a:off x="727234" y="4164696"/>
            <a:ext cx="192660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A clean separation between different kinds of code.</a:t>
            </a: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Cause moving out new releases quickly.</a:t>
            </a:r>
          </a:p>
        </p:txBody>
      </p:sp>
      <p:sp>
        <p:nvSpPr>
          <p:cNvPr id="23" name="Google Shape;1031;p35">
            <a:extLst>
              <a:ext uri="{FF2B5EF4-FFF2-40B4-BE49-F238E27FC236}">
                <a16:creationId xmlns:a16="http://schemas.microsoft.com/office/drawing/2014/main" id="{6990D074-8F23-46BF-AC95-40296D84D942}"/>
              </a:ext>
            </a:extLst>
          </p:cNvPr>
          <p:cNvSpPr/>
          <p:nvPr/>
        </p:nvSpPr>
        <p:spPr>
          <a:xfrm>
            <a:off x="595820" y="4296247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4" name="Google Shape;1031;p35">
            <a:extLst>
              <a:ext uri="{FF2B5EF4-FFF2-40B4-BE49-F238E27FC236}">
                <a16:creationId xmlns:a16="http://schemas.microsoft.com/office/drawing/2014/main" id="{96437102-7573-405E-93D2-6233E2914344}"/>
              </a:ext>
            </a:extLst>
          </p:cNvPr>
          <p:cNvSpPr/>
          <p:nvPr/>
        </p:nvSpPr>
        <p:spPr>
          <a:xfrm>
            <a:off x="595820" y="4643116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57" name="Google Shape;4437;p45">
            <a:extLst>
              <a:ext uri="{FF2B5EF4-FFF2-40B4-BE49-F238E27FC236}">
                <a16:creationId xmlns:a16="http://schemas.microsoft.com/office/drawing/2014/main" id="{D6D6ED56-6FAC-41A7-92A2-5AC28F2FFC13}"/>
              </a:ext>
            </a:extLst>
          </p:cNvPr>
          <p:cNvGrpSpPr/>
          <p:nvPr/>
        </p:nvGrpSpPr>
        <p:grpSpPr>
          <a:xfrm>
            <a:off x="568582" y="1630400"/>
            <a:ext cx="207668" cy="230255"/>
            <a:chOff x="3300325" y="249875"/>
            <a:chExt cx="433725" cy="480900"/>
          </a:xfrm>
        </p:grpSpPr>
        <p:sp>
          <p:nvSpPr>
            <p:cNvPr id="58" name="Google Shape;4438;p45">
              <a:extLst>
                <a:ext uri="{FF2B5EF4-FFF2-40B4-BE49-F238E27FC236}">
                  <a16:creationId xmlns:a16="http://schemas.microsoft.com/office/drawing/2014/main" id="{AB0B293D-7651-4C25-BB2A-FB6213011BAE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59" name="Google Shape;4439;p45">
              <a:extLst>
                <a:ext uri="{FF2B5EF4-FFF2-40B4-BE49-F238E27FC236}">
                  <a16:creationId xmlns:a16="http://schemas.microsoft.com/office/drawing/2014/main" id="{2AC8FBFD-C192-4796-93B8-EDD3D29CE30B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0" name="Google Shape;4440;p45">
              <a:extLst>
                <a:ext uri="{FF2B5EF4-FFF2-40B4-BE49-F238E27FC236}">
                  <a16:creationId xmlns:a16="http://schemas.microsoft.com/office/drawing/2014/main" id="{F20BE927-4B3A-4A1F-9EEE-02E92689A6D7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1" name="Google Shape;4441;p45">
              <a:extLst>
                <a:ext uri="{FF2B5EF4-FFF2-40B4-BE49-F238E27FC236}">
                  <a16:creationId xmlns:a16="http://schemas.microsoft.com/office/drawing/2014/main" id="{F5649302-DFFD-4D39-A080-0E24BC0A59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2" name="Google Shape;4442;p45">
              <a:extLst>
                <a:ext uri="{FF2B5EF4-FFF2-40B4-BE49-F238E27FC236}">
                  <a16:creationId xmlns:a16="http://schemas.microsoft.com/office/drawing/2014/main" id="{32D32355-2F1F-40C4-BB21-AA5DD0ED930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63" name="Google Shape;4443;p45">
              <a:extLst>
                <a:ext uri="{FF2B5EF4-FFF2-40B4-BE49-F238E27FC236}">
                  <a16:creationId xmlns:a16="http://schemas.microsoft.com/office/drawing/2014/main" id="{4214636E-69A2-4714-857B-AE1EF6B0A564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64" name="Google Shape;562;p28">
            <a:extLst>
              <a:ext uri="{FF2B5EF4-FFF2-40B4-BE49-F238E27FC236}">
                <a16:creationId xmlns:a16="http://schemas.microsoft.com/office/drawing/2014/main" id="{816B06B6-AD26-498A-9CD7-B0D317AABD72}"/>
              </a:ext>
            </a:extLst>
          </p:cNvPr>
          <p:cNvSpPr txBox="1">
            <a:spLocks/>
          </p:cNvSpPr>
          <p:nvPr/>
        </p:nvSpPr>
        <p:spPr>
          <a:xfrm>
            <a:off x="360716" y="1630400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Extensibility</a:t>
            </a:r>
            <a:br>
              <a:rPr lang="en-US" sz="11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5" name="Google Shape;562;p28">
            <a:extLst>
              <a:ext uri="{FF2B5EF4-FFF2-40B4-BE49-F238E27FC236}">
                <a16:creationId xmlns:a16="http://schemas.microsoft.com/office/drawing/2014/main" id="{637224CB-724F-43C0-940A-01C14B0265DC}"/>
              </a:ext>
            </a:extLst>
          </p:cNvPr>
          <p:cNvSpPr txBox="1">
            <a:spLocks/>
          </p:cNvSpPr>
          <p:nvPr/>
        </p:nvSpPr>
        <p:spPr>
          <a:xfrm>
            <a:off x="776250" y="1914400"/>
            <a:ext cx="1926606" cy="53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Has the ability to replace or add new pieces of the code.</a:t>
            </a:r>
          </a:p>
        </p:txBody>
      </p:sp>
      <p:sp>
        <p:nvSpPr>
          <p:cNvPr id="66" name="Google Shape;1031;p35">
            <a:extLst>
              <a:ext uri="{FF2B5EF4-FFF2-40B4-BE49-F238E27FC236}">
                <a16:creationId xmlns:a16="http://schemas.microsoft.com/office/drawing/2014/main" id="{5C1087FA-63A2-4507-B9DD-926CCAD00390}"/>
              </a:ext>
            </a:extLst>
          </p:cNvPr>
          <p:cNvSpPr/>
          <p:nvPr/>
        </p:nvSpPr>
        <p:spPr>
          <a:xfrm>
            <a:off x="644836" y="2045951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grpSp>
        <p:nvGrpSpPr>
          <p:cNvPr id="68" name="Google Shape;4437;p45">
            <a:extLst>
              <a:ext uri="{FF2B5EF4-FFF2-40B4-BE49-F238E27FC236}">
                <a16:creationId xmlns:a16="http://schemas.microsoft.com/office/drawing/2014/main" id="{2AB548CA-5562-4F6F-9D8B-9FE28EE0BC94}"/>
              </a:ext>
            </a:extLst>
          </p:cNvPr>
          <p:cNvGrpSpPr/>
          <p:nvPr/>
        </p:nvGrpSpPr>
        <p:grpSpPr>
          <a:xfrm>
            <a:off x="568583" y="2584857"/>
            <a:ext cx="207668" cy="230255"/>
            <a:chOff x="3300325" y="249875"/>
            <a:chExt cx="433725" cy="480900"/>
          </a:xfrm>
        </p:grpSpPr>
        <p:sp>
          <p:nvSpPr>
            <p:cNvPr id="69" name="Google Shape;4438;p45">
              <a:extLst>
                <a:ext uri="{FF2B5EF4-FFF2-40B4-BE49-F238E27FC236}">
                  <a16:creationId xmlns:a16="http://schemas.microsoft.com/office/drawing/2014/main" id="{01551246-1984-407A-9C79-EFB0217AF299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0" name="Google Shape;4439;p45">
              <a:extLst>
                <a:ext uri="{FF2B5EF4-FFF2-40B4-BE49-F238E27FC236}">
                  <a16:creationId xmlns:a16="http://schemas.microsoft.com/office/drawing/2014/main" id="{3300A98F-8F2C-45E8-A362-1C107D3B784F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1" name="Google Shape;4440;p45">
              <a:extLst>
                <a:ext uri="{FF2B5EF4-FFF2-40B4-BE49-F238E27FC236}">
                  <a16:creationId xmlns:a16="http://schemas.microsoft.com/office/drawing/2014/main" id="{EBE48401-7689-4FE8-81F7-2A02DC5E2BAB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2" name="Google Shape;4441;p45">
              <a:extLst>
                <a:ext uri="{FF2B5EF4-FFF2-40B4-BE49-F238E27FC236}">
                  <a16:creationId xmlns:a16="http://schemas.microsoft.com/office/drawing/2014/main" id="{D2421038-3574-4451-B7DD-EDE8E598AE27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3" name="Google Shape;4442;p45">
              <a:extLst>
                <a:ext uri="{FF2B5EF4-FFF2-40B4-BE49-F238E27FC236}">
                  <a16:creationId xmlns:a16="http://schemas.microsoft.com/office/drawing/2014/main" id="{4011DA55-A1CC-4DDE-9627-E74AFE167DBF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  <p:sp>
          <p:nvSpPr>
            <p:cNvPr id="74" name="Google Shape;4443;p45">
              <a:extLst>
                <a:ext uri="{FF2B5EF4-FFF2-40B4-BE49-F238E27FC236}">
                  <a16:creationId xmlns:a16="http://schemas.microsoft.com/office/drawing/2014/main" id="{513D2664-02A7-47A6-AE94-1C411FFE8BF5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solidFill>
                  <a:srgbClr val="435D74"/>
                </a:solidFill>
              </a:endParaRPr>
            </a:p>
          </p:txBody>
        </p:sp>
      </p:grpSp>
      <p:sp>
        <p:nvSpPr>
          <p:cNvPr id="75" name="Google Shape;562;p28">
            <a:extLst>
              <a:ext uri="{FF2B5EF4-FFF2-40B4-BE49-F238E27FC236}">
                <a16:creationId xmlns:a16="http://schemas.microsoft.com/office/drawing/2014/main" id="{BA9B40B0-5A6B-4013-9E15-9D6349E71F8E}"/>
              </a:ext>
            </a:extLst>
          </p:cNvPr>
          <p:cNvSpPr txBox="1">
            <a:spLocks/>
          </p:cNvSpPr>
          <p:nvPr/>
        </p:nvSpPr>
        <p:spPr>
          <a:xfrm>
            <a:off x="360717" y="2584857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Testability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6" name="Google Shape;562;p28">
            <a:extLst>
              <a:ext uri="{FF2B5EF4-FFF2-40B4-BE49-F238E27FC236}">
                <a16:creationId xmlns:a16="http://schemas.microsoft.com/office/drawing/2014/main" id="{0B2AB4C8-EAF5-4CF4-9092-EC2753C901D2}"/>
              </a:ext>
            </a:extLst>
          </p:cNvPr>
          <p:cNvSpPr txBox="1">
            <a:spLocks/>
          </p:cNvSpPr>
          <p:nvPr/>
        </p:nvSpPr>
        <p:spPr>
          <a:xfrm>
            <a:off x="776250" y="2868857"/>
            <a:ext cx="1926607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Make sure it works right when written and keeps working even when things change in maintenance.</a:t>
            </a:r>
          </a:p>
        </p:txBody>
      </p:sp>
      <p:sp>
        <p:nvSpPr>
          <p:cNvPr id="77" name="Google Shape;1031;p35">
            <a:extLst>
              <a:ext uri="{FF2B5EF4-FFF2-40B4-BE49-F238E27FC236}">
                <a16:creationId xmlns:a16="http://schemas.microsoft.com/office/drawing/2014/main" id="{0536163E-4A7C-4C94-93AA-ECBC2E1B22A3}"/>
              </a:ext>
            </a:extLst>
          </p:cNvPr>
          <p:cNvSpPr/>
          <p:nvPr/>
        </p:nvSpPr>
        <p:spPr>
          <a:xfrm>
            <a:off x="644837" y="3000408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B4FF6E98-62A4-4B7C-BC86-6FDCBE21C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608" y="1777135"/>
            <a:ext cx="6097709" cy="244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63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Joystick data binding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 lang="en-US" sz="1200" b="1" dirty="0">
              <a:latin typeface="Proxima Nova Semibold" panose="020B0604020202020204" charset="0"/>
            </a:endParaRP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B4FF6E98-62A4-4B7C-BC86-6FDCBE21C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811" y="1553464"/>
            <a:ext cx="6097709" cy="244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14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85890" y="33326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The Team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117" name="Google Shape;1117;p37"/>
          <p:cNvCxnSpPr/>
          <p:nvPr/>
        </p:nvCxnSpPr>
        <p:spPr>
          <a:xfrm>
            <a:off x="385890" y="88041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562;p28">
            <a:extLst>
              <a:ext uri="{FF2B5EF4-FFF2-40B4-BE49-F238E27FC236}">
                <a16:creationId xmlns:a16="http://schemas.microsoft.com/office/drawing/2014/main" id="{4E7F8670-9ED1-4584-8D34-28343B9D013B}"/>
              </a:ext>
            </a:extLst>
          </p:cNvPr>
          <p:cNvSpPr txBox="1">
            <a:spLocks/>
          </p:cNvSpPr>
          <p:nvPr/>
        </p:nvSpPr>
        <p:spPr>
          <a:xfrm>
            <a:off x="1317979" y="2598447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Gal Jacobson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D5398869-8B45-4FC9-8B73-319C2B69279D}"/>
              </a:ext>
            </a:extLst>
          </p:cNvPr>
          <p:cNvSpPr txBox="1">
            <a:spLocks/>
          </p:cNvSpPr>
          <p:nvPr/>
        </p:nvSpPr>
        <p:spPr>
          <a:xfrm>
            <a:off x="5042099" y="2608607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Roey Miller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896B613-405D-403D-AB4F-B981E0BBEEC3}"/>
              </a:ext>
            </a:extLst>
          </p:cNvPr>
          <p:cNvSpPr txBox="1">
            <a:spLocks/>
          </p:cNvSpPr>
          <p:nvPr/>
        </p:nvSpPr>
        <p:spPr>
          <a:xfrm>
            <a:off x="826199" y="3014936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1E73C9FA-F32D-4F62-B43F-4C0BB37C6E29}"/>
              </a:ext>
            </a:extLst>
          </p:cNvPr>
          <p:cNvSpPr txBox="1">
            <a:spLocks/>
          </p:cNvSpPr>
          <p:nvPr/>
        </p:nvSpPr>
        <p:spPr>
          <a:xfrm>
            <a:off x="4545260" y="3025997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grpSp>
        <p:nvGrpSpPr>
          <p:cNvPr id="23" name="Google Shape;9117;p54">
            <a:extLst>
              <a:ext uri="{FF2B5EF4-FFF2-40B4-BE49-F238E27FC236}">
                <a16:creationId xmlns:a16="http://schemas.microsoft.com/office/drawing/2014/main" id="{B5F3B46D-8B58-4B87-A776-346B1C381C54}"/>
              </a:ext>
            </a:extLst>
          </p:cNvPr>
          <p:cNvGrpSpPr/>
          <p:nvPr/>
        </p:nvGrpSpPr>
        <p:grpSpPr>
          <a:xfrm>
            <a:off x="826199" y="3507376"/>
            <a:ext cx="279476" cy="279476"/>
            <a:chOff x="1379798" y="1723250"/>
            <a:chExt cx="397887" cy="397887"/>
          </a:xfrm>
        </p:grpSpPr>
        <p:sp>
          <p:nvSpPr>
            <p:cNvPr id="24" name="Google Shape;9118;p54">
              <a:extLst>
                <a:ext uri="{FF2B5EF4-FFF2-40B4-BE49-F238E27FC236}">
                  <a16:creationId xmlns:a16="http://schemas.microsoft.com/office/drawing/2014/main" id="{02A00336-7D0F-4F05-BE20-656CBB194C66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25" name="Google Shape;9119;p54">
              <a:extLst>
                <a:ext uri="{FF2B5EF4-FFF2-40B4-BE49-F238E27FC236}">
                  <a16:creationId xmlns:a16="http://schemas.microsoft.com/office/drawing/2014/main" id="{43790EA9-8965-422B-94D6-A3EE1391A7B1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26" name="Google Shape;9120;p54">
              <a:extLst>
                <a:ext uri="{FF2B5EF4-FFF2-40B4-BE49-F238E27FC236}">
                  <a16:creationId xmlns:a16="http://schemas.microsoft.com/office/drawing/2014/main" id="{A173A501-6F79-4F1B-8095-2303AC3407D9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27" name="Google Shape;9121;p54">
              <a:extLst>
                <a:ext uri="{FF2B5EF4-FFF2-40B4-BE49-F238E27FC236}">
                  <a16:creationId xmlns:a16="http://schemas.microsoft.com/office/drawing/2014/main" id="{EB51B324-FBB0-40A7-A4BC-5456700E5ABA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oogle Shape;8874;p54">
            <a:extLst>
              <a:ext uri="{FF2B5EF4-FFF2-40B4-BE49-F238E27FC236}">
                <a16:creationId xmlns:a16="http://schemas.microsoft.com/office/drawing/2014/main" id="{C43CDE32-837B-436B-8B09-2BE4348B4FE1}"/>
              </a:ext>
            </a:extLst>
          </p:cNvPr>
          <p:cNvGrpSpPr/>
          <p:nvPr/>
        </p:nvGrpSpPr>
        <p:grpSpPr>
          <a:xfrm>
            <a:off x="813842" y="4086738"/>
            <a:ext cx="304189" cy="214264"/>
            <a:chOff x="-1199300" y="3279250"/>
            <a:chExt cx="293025" cy="206400"/>
          </a:xfrm>
        </p:grpSpPr>
        <p:sp>
          <p:nvSpPr>
            <p:cNvPr id="34" name="Google Shape;8875;p54">
              <a:extLst>
                <a:ext uri="{FF2B5EF4-FFF2-40B4-BE49-F238E27FC236}">
                  <a16:creationId xmlns:a16="http://schemas.microsoft.com/office/drawing/2014/main" id="{D293ACD9-02CD-4091-9414-4AFF519015E1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35" name="Google Shape;8876;p54">
              <a:extLst>
                <a:ext uri="{FF2B5EF4-FFF2-40B4-BE49-F238E27FC236}">
                  <a16:creationId xmlns:a16="http://schemas.microsoft.com/office/drawing/2014/main" id="{3AB49137-500B-4EA5-80CC-F226BB45BAEA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36" name="Google Shape;8877;p54">
              <a:extLst>
                <a:ext uri="{FF2B5EF4-FFF2-40B4-BE49-F238E27FC236}">
                  <a16:creationId xmlns:a16="http://schemas.microsoft.com/office/drawing/2014/main" id="{5D9B1EF2-35CC-43AA-B41D-9991B0815890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37" name="Google Shape;8878;p54">
              <a:extLst>
                <a:ext uri="{FF2B5EF4-FFF2-40B4-BE49-F238E27FC236}">
                  <a16:creationId xmlns:a16="http://schemas.microsoft.com/office/drawing/2014/main" id="{AFE40345-2C0F-483B-A569-331ACD808312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9117;p54">
            <a:extLst>
              <a:ext uri="{FF2B5EF4-FFF2-40B4-BE49-F238E27FC236}">
                <a16:creationId xmlns:a16="http://schemas.microsoft.com/office/drawing/2014/main" id="{7C1BFAF4-06BA-40F2-AF0C-E305E951E42E}"/>
              </a:ext>
            </a:extLst>
          </p:cNvPr>
          <p:cNvGrpSpPr/>
          <p:nvPr/>
        </p:nvGrpSpPr>
        <p:grpSpPr>
          <a:xfrm>
            <a:off x="4562680" y="3507555"/>
            <a:ext cx="279476" cy="279476"/>
            <a:chOff x="1379798" y="1723250"/>
            <a:chExt cx="397887" cy="397887"/>
          </a:xfrm>
        </p:grpSpPr>
        <p:sp>
          <p:nvSpPr>
            <p:cNvPr id="39" name="Google Shape;9118;p54">
              <a:extLst>
                <a:ext uri="{FF2B5EF4-FFF2-40B4-BE49-F238E27FC236}">
                  <a16:creationId xmlns:a16="http://schemas.microsoft.com/office/drawing/2014/main" id="{D1EA5E51-EA92-4617-A7D1-FFF389074170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0" name="Google Shape;9119;p54">
              <a:extLst>
                <a:ext uri="{FF2B5EF4-FFF2-40B4-BE49-F238E27FC236}">
                  <a16:creationId xmlns:a16="http://schemas.microsoft.com/office/drawing/2014/main" id="{2D59A02E-547D-4638-A630-1DEDE7F6E5DA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1" name="Google Shape;9120;p54">
              <a:extLst>
                <a:ext uri="{FF2B5EF4-FFF2-40B4-BE49-F238E27FC236}">
                  <a16:creationId xmlns:a16="http://schemas.microsoft.com/office/drawing/2014/main" id="{A940CA2C-9B10-43DF-ADF4-CBF857F0226F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2" name="Google Shape;9121;p54">
              <a:extLst>
                <a:ext uri="{FF2B5EF4-FFF2-40B4-BE49-F238E27FC236}">
                  <a16:creationId xmlns:a16="http://schemas.microsoft.com/office/drawing/2014/main" id="{268865F4-22A1-4540-9EE4-FACCC7FEB1BF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oogle Shape;8874;p54">
            <a:extLst>
              <a:ext uri="{FF2B5EF4-FFF2-40B4-BE49-F238E27FC236}">
                <a16:creationId xmlns:a16="http://schemas.microsoft.com/office/drawing/2014/main" id="{0C4250A3-C85B-4295-8A30-2A5DC93289E6}"/>
              </a:ext>
            </a:extLst>
          </p:cNvPr>
          <p:cNvGrpSpPr/>
          <p:nvPr/>
        </p:nvGrpSpPr>
        <p:grpSpPr>
          <a:xfrm>
            <a:off x="4550323" y="4086917"/>
            <a:ext cx="304189" cy="214264"/>
            <a:chOff x="-1199300" y="3279250"/>
            <a:chExt cx="293025" cy="206400"/>
          </a:xfrm>
        </p:grpSpPr>
        <p:sp>
          <p:nvSpPr>
            <p:cNvPr id="44" name="Google Shape;8875;p54">
              <a:extLst>
                <a:ext uri="{FF2B5EF4-FFF2-40B4-BE49-F238E27FC236}">
                  <a16:creationId xmlns:a16="http://schemas.microsoft.com/office/drawing/2014/main" id="{CFBFC908-81A1-480F-98F2-1CEFF3EAB723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5" name="Google Shape;8876;p54">
              <a:extLst>
                <a:ext uri="{FF2B5EF4-FFF2-40B4-BE49-F238E27FC236}">
                  <a16:creationId xmlns:a16="http://schemas.microsoft.com/office/drawing/2014/main" id="{B224246C-9DF7-461D-8385-BE2DAE555EB2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6" name="Google Shape;8877;p54">
              <a:extLst>
                <a:ext uri="{FF2B5EF4-FFF2-40B4-BE49-F238E27FC236}">
                  <a16:creationId xmlns:a16="http://schemas.microsoft.com/office/drawing/2014/main" id="{8D6E10D4-CB75-43D3-A7D0-D8BA709A51C1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  <p:sp>
          <p:nvSpPr>
            <p:cNvPr id="47" name="Google Shape;8878;p54">
              <a:extLst>
                <a:ext uri="{FF2B5EF4-FFF2-40B4-BE49-F238E27FC236}">
                  <a16:creationId xmlns:a16="http://schemas.microsoft.com/office/drawing/2014/main" id="{B048ACDC-57D5-4AAB-B6BC-B594717831DD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2617A56-AA74-4443-B5EC-6EDDBC483975}"/>
              </a:ext>
            </a:extLst>
          </p:cNvPr>
          <p:cNvSpPr/>
          <p:nvPr/>
        </p:nvSpPr>
        <p:spPr>
          <a:xfrm>
            <a:off x="1096915" y="3492238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3" tooltip="https://www.linkedin.com/in/jacobsongal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Gal Jacobson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A8D9F14-8364-4922-8A28-21655BFE120D}"/>
              </a:ext>
            </a:extLst>
          </p:cNvPr>
          <p:cNvSpPr/>
          <p:nvPr/>
        </p:nvSpPr>
        <p:spPr>
          <a:xfrm>
            <a:off x="1096914" y="4022172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Jacobsongal@gmail.com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D5D43F-8511-48DD-A985-4EB2188ECCA6}"/>
              </a:ext>
            </a:extLst>
          </p:cNvPr>
          <p:cNvSpPr/>
          <p:nvPr/>
        </p:nvSpPr>
        <p:spPr>
          <a:xfrm>
            <a:off x="4877237" y="4049182"/>
            <a:ext cx="20416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roeymillerp401@gmail.com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E4D7C-79EE-4520-B521-93667F725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19" y="4520954"/>
            <a:ext cx="3048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9A5806B-2EDD-4274-A5BB-E4125D9FF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680" y="4521133"/>
            <a:ext cx="304800" cy="3048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F29E51-4952-4A80-AFDA-F1422D92DF6C}"/>
              </a:ext>
            </a:extLst>
          </p:cNvPr>
          <p:cNvSpPr/>
          <p:nvPr/>
        </p:nvSpPr>
        <p:spPr>
          <a:xfrm>
            <a:off x="1096913" y="4573647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JacobsonGal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7BD0CF-97C7-4178-BABD-7A7F1F9CF95E}"/>
              </a:ext>
            </a:extLst>
          </p:cNvPr>
          <p:cNvSpPr/>
          <p:nvPr/>
        </p:nvSpPr>
        <p:spPr>
          <a:xfrm>
            <a:off x="4877237" y="4506392"/>
            <a:ext cx="896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6" tooltip="https://github.com/roeymill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RoeyMiller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28DC207-A571-0E45-9B42-921B49472C9B}"/>
              </a:ext>
            </a:extLst>
          </p:cNvPr>
          <p:cNvSpPr/>
          <p:nvPr/>
        </p:nvSpPr>
        <p:spPr>
          <a:xfrm>
            <a:off x="4931327" y="3493389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7" tooltip="https://www.linkedin.com/in/roey-miller-046b6819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 Miller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FA628C-A524-164A-B24F-737C6A3E6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9482" y="1144622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FCC97B-6A05-7E41-A2A1-B49619F398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25436" y="1199210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{3192D0FC-799F-F14C-A662-E1FB07A47266}tf10001060</Template>
  <TotalTime>892</TotalTime>
  <Words>303</Words>
  <Application>Microsoft Macintosh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Trebuchet MS</vt:lpstr>
      <vt:lpstr>Proxima Nova Semibold</vt:lpstr>
      <vt:lpstr>Wingdings 3</vt:lpstr>
      <vt:lpstr>Arial</vt:lpstr>
      <vt:lpstr>Roboto Mono Thin</vt:lpstr>
      <vt:lpstr>Roboto Black</vt:lpstr>
      <vt:lpstr>Facet</vt:lpstr>
      <vt:lpstr>PowerPoint Presentation</vt:lpstr>
      <vt:lpstr>PowerPoint Presentation</vt:lpstr>
      <vt:lpstr>Project Milestones</vt:lpstr>
      <vt:lpstr>Server Side</vt:lpstr>
      <vt:lpstr>Server Side</vt:lpstr>
      <vt:lpstr>The Script Reader</vt:lpstr>
      <vt:lpstr>JavaFX GUI</vt:lpstr>
      <vt:lpstr>Joystick data binding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Software Development Project</dc:title>
  <cp:lastModifiedBy>Gal JacobSon</cp:lastModifiedBy>
  <cp:revision>83</cp:revision>
  <dcterms:modified xsi:type="dcterms:W3CDTF">2020-06-27T17:00:57Z</dcterms:modified>
</cp:coreProperties>
</file>